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fntdata" ContentType="application/x-fontdata"/>
  <Default Extension="bmp" ContentType="image/bmp"/>
  <Default Extension="jpeg" ContentType="image/jpeg"/>
  <Default Extension="png" ContentType="image/png"/>
  <Default Extension="gif" ContentType="image/gif"/>
  <Default Extension="tif" ContentType="image/tif"/>
  <Default Extension="emf" ContentType="image/x-emf"/>
  <Default Extension="wmf" ContentType="image/x-wmf"/>
  <Default Extension="pct" ContentType="image/pct"/>
  <Default Extension="pcx" ContentType="image/pcx"/>
  <Default Extension="tga" ContentType="image/tga"/>
  <Default Extension="svg" ContentType="image/svg+xml"/>
  <Default Extension="avi" ContentType="video/avi"/>
  <Default Extension="wmv" ContentType="video/wmv"/>
  <Default Extension="mpg" ContentType="video/mpeg"/>
  <Default Extension="mpeg" ContentType="video/mpeg"/>
  <Default Extension="mp2" ContentType="video/mpeg"/>
  <Default Extension="mp4" ContentType="video/mpeg"/>
  <Default Extension="wma" ContentType="audio/x-ms-wma"/>
  <Default Extension="mid" ContentType="audio/unknown"/>
  <Default Extension="midi" ContentType="audio/unknown"/>
  <Default Extension="rmi" ContentType="audio/unknown"/>
  <Default Extension="mp3" ContentType="audio/unknown"/>
  <Default Extension="wav" ContentType="audio/wav"/>
  <Default Extension="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 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ldMasterIdLst>
    <p:sldMasterId id="2147483648" r:id="rId5"/>
  </p:sldMasterIdLst>
  <p:sldIdLst>
    <p:sldId id="256" r:id="rId6"/>
    <p:sldId id="262" r:id="rId7"/>
    <p:sldId id="263" r:id="rId8"/>
    <p:sldId id="257" r:id="rId9"/>
    <p:sldId id="261" r:id="rId10"/>
    <p:sldId id="259" r:id="rId11"/>
    <p:sldId id="265" r:id="rId12"/>
    <p:sldId id="264" r:id="rId13"/>
    <p:sldId id="267" r:id="rId14"/>
    <p:sldId id="266" r:id="rId15"/>
    <p:sldId id="268" r:id="rId16"/>
    <p:sldId id="269" r:id="rId17"/>
  </p:sldIdLst>
  <p:sldSz cx="12192000" cy="6858000"/>
  <p:notesSz cx="6858000" cy="12192000"/>
  <p:defaultTextStyle>
    <a:lvl1pPr marL="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SimSun" pitchFamily="0" charset="0"/>
        <a:cs typeface="Times New Roman" pitchFamily="1" charset="-52"/>
      </a:defRPr>
    </a:lvl1pPr>
    <a:lvl2pPr marL="4572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SimSun" pitchFamily="0" charset="0"/>
        <a:cs typeface="Times New Roman" pitchFamily="1" charset="-52"/>
      </a:defRPr>
    </a:lvl2pPr>
    <a:lvl3pPr marL="9144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SimSun" pitchFamily="0" charset="0"/>
        <a:cs typeface="Times New Roman" pitchFamily="1" charset="-52"/>
      </a:defRPr>
    </a:lvl3pPr>
    <a:lvl4pPr marL="13716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SimSun" pitchFamily="0" charset="0"/>
        <a:cs typeface="Times New Roman" pitchFamily="1" charset="-52"/>
      </a:defRPr>
    </a:lvl4pPr>
    <a:lvl5pPr marL="18288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SimSun" pitchFamily="0" charset="0"/>
        <a:cs typeface="Times New Roman" pitchFamily="1" charset="-52"/>
      </a:defRPr>
    </a:lvl5pPr>
    <a:lvl6pPr marL="22860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SimSun" pitchFamily="0" charset="0"/>
        <a:cs typeface="Times New Roman" pitchFamily="1" charset="-52"/>
      </a:defRPr>
    </a:lvl6pPr>
    <a:lvl7pPr marL="27432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SimSun" pitchFamily="0" charset="0"/>
        <a:cs typeface="Times New Roman" pitchFamily="1" charset="-52"/>
      </a:defRPr>
    </a:lvl7pPr>
    <a:lvl8pPr marL="32004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SimSun" pitchFamily="0" charset="0"/>
        <a:cs typeface="Times New Roman" pitchFamily="1" charset="-52"/>
      </a:defRPr>
    </a:lvl8pPr>
    <a:lvl9pPr marL="36576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SimSun" pitchFamily="0" charset="0"/>
        <a:cs typeface="Times New Roman" pitchFamily="1" charset="-52"/>
      </a:defRPr>
    </a:lvl9pPr>
  </p:defaultTextStyle>
</p:presentation>
</file>

<file path=ppt/presProps.xml><?xml version="1.0" encoding="utf-8"?>
<p:presentation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howPr showNarration="1">
    <p:penClr>
      <a:srgbClr val="0000FF"/>
    </p:penClr>
  </p:showPr>
  <p:extLst>
    <p:ext uri="smNativeData">
      <pr:smAppRevision xmlns:pr="smNativeData" xmlns="smNativeData" dt="1688140471" val="1066" revOS="4"/>
      <pr:smFileRevision xmlns:pr="smNativeData" xmlns="smNativeData" dt="1688140471" val="101"/>
      <pr:guideOptions xmlns:pr="smNativeData" xmlns="smNativeData" dt="1688140471" snapToGrid="1" snapToBorders="1" snapToGuides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lideViewPr>
    <p:cSldViewPr snapToObjects="1" showGuides="1">
      <p:cViewPr varScale="1">
        <p:scale>
          <a:sx n="57" d="100"/>
          <a:sy n="57" d="100"/>
        </p:scale>
        <p:origin x="658" y="217"/>
      </p:cViewPr>
      <p:guideLst x="0" y="0"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sorterViewPr>
    <p:cViewPr>
      <p:scale>
        <a:sx n="10" d="100"/>
        <a:sy n="10" d="100"/>
      </p:scale>
      <p:origin x="0" y="0"/>
    </p:cViewPr>
  </p:sorterViewPr>
  <p:notesViewPr>
    <p:cSldViewPr snapToObjects="1" showGuides="1">
      <p:cViewPr>
        <p:scale>
          <a:sx n="57" d="100"/>
          <a:sy n="57" d="100"/>
        </p:scale>
        <p:origin x="658" y="217"/>
      </p:cViewPr>
    </p:cSldViewPr>
  </p:notesViewPr>
  <p:gridSpacing cx="73477120" cy="73477120"/>
</p:viewPr>
</file>

<file path=ppt/_rels/presentation.xml.rels><?xml version="1.0" encoding="UTF-8" standalone="yes" 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tableStyles" Target="tableStyles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/Relationships>
</file>

<file path=ppt/drawings/_rels/vmlDrawing1.vml.rels><?xml version="1.0" encoding="UTF-8" standalone="yes" ?>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 ?>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 ?>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4.vml.rels><?xml version="1.0" encoding="UTF-8" standalone="yes" ?>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5.vml.rels><?xml version="1.0" encoding="UTF-8" standalone="yes" ?>
<Relationships xmlns="http://schemas.openxmlformats.org/package/2006/relationships"><Relationship Id="rId1" Type="http://schemas.openxmlformats.org/officeDocument/2006/relationships/image" Target="../media/image5.wmf"/><Relationship Id="rId2" Type="http://schemas.openxmlformats.org/officeDocument/2006/relationships/image" Target="../media/image6.wmf"/><Relationship Id="rId3" Type="http://schemas.openxmlformats.org/officeDocument/2006/relationships/image" Target="../media/image7.wmf"/></Relationships>
</file>

<file path=ppt/slideLayouts/_rels/slideLayout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UAABoNAABgRQAAJhYAABAAAAAmAAAACAAAAAEAAAAAAAAA"/>
              </a:ext>
            </a:extLst>
          </p:cNvSpPr>
          <p:nvPr>
            <p:ph type="ctrTitle"/>
          </p:nvPr>
        </p:nvSpPr>
        <p:spPr>
          <a:xfrm>
            <a:off x="914400" y="2129790"/>
            <a:ext cx="10363200" cy="1470660"/>
          </a:xfrm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Subtitle1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QAsAAOgXAADAPwAAsCIAABAAAAAmAAAACAAAAAGAAAAAAAAA"/>
              </a:ext>
            </a:extLst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/>
            <a:r>
              <a:t>Click to edit Master subtitle style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BsnAAA/FQAAWSkAABAA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BCD52CA4-EA51-80DA-1F6D-1C8F6223E949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RkAABsnAABfMQ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sAf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TUAABsnAABARw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BCD53A94-DA51-80CC-1F6D-2C997423E979}" type="slidenum">
              <a:t/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vertTx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49Ij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LABAABARwAAuAg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A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NgJAABARwAAsCUAABAAAAAmAAAACAAAAAIAAAAAAAAA"/>
              </a:ext>
            </a:extLst>
          </p:cNvSpPr>
          <p:nvPr>
            <p:ph idx="1"/>
          </p:nvPr>
        </p:nvSpPr>
        <p:spPr/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BsnAAA/FQAAWSkAABAA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BCD567E9-A751-8091-1F6D-51C42923E904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E6c3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RkAABsnAABfMQ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TUAABsnAABARw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BCD54F5F-1151-80B9-1F6D-E7EC0123E9B2}" type="slidenum">
              <a:t/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vertTitleAndTx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C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YDYAALABAABARwAAsCUAABAAAAAmAAAACAAAAIMAAAAAAAAA"/>
              </a:ext>
            </a:extLst>
          </p:cNvSpPr>
          <p:nvPr>
            <p:ph type="title"/>
          </p:nvPr>
        </p:nvSpPr>
        <p:spPr>
          <a:xfrm>
            <a:off x="8839200" y="274320"/>
            <a:ext cx="2743200" cy="5852160"/>
          </a:xfrm>
        </p:spPr>
        <p:txBody>
          <a:bodyPr vert="vert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A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LABAAAfNQAAsCUAABAAAAAmAAAACAAAAAMAAAAAAAAA"/>
              </a:ext>
            </a:extLst>
          </p:cNvSpPr>
          <p:nvPr>
            <p:ph idx="1"/>
          </p:nvPr>
        </p:nvSpPr>
        <p:spPr>
          <a:xfrm>
            <a:off x="609600" y="274320"/>
            <a:ext cx="8025765" cy="5852160"/>
          </a:xfrm>
        </p:spPr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BsnAAA/FQAAWSkAABAA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BCD5697D-3351-809F-1F6D-C5CA2723E990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RkAABsnAABfMQ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TUAABsnAABARw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BCD51B38-7651-80ED-1F6D-80B85523E9D5}" type="slidenum">
              <a:t/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x">
  <p:cSld name="Заголовок и содержим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LABAABARwAAuAg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NgJAABARwAAsCUAABAAAAAmAAAACAAAAAAAAAAAAAAA"/>
              </a:ext>
            </a:extLst>
          </p:cNvSpPr>
          <p:nvPr>
            <p:ph idx="1"/>
          </p:nvPr>
        </p:nvSpPr>
        <p:spPr/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BsnAAA/FQAAWSkAABAA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BCD5092E-6051-80FF-1F6D-96AA4723E9C3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RkAABsnAABfMQ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TUAABsnAABARw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BCD5152F-6151-80E3-1F6D-97B65B23E9C2}" type="slidenum">
              <a:t/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secHead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7QUAABwbAACtRQAAfSMAABAAAAAmAAAACAAAAIGAAAAAAAAA"/>
              </a:ext>
            </a:extLst>
          </p:cNvSpPr>
          <p:nvPr>
            <p:ph type="title"/>
          </p:nvPr>
        </p:nvSpPr>
        <p:spPr>
          <a:xfrm>
            <a:off x="963295" y="4406900"/>
            <a:ext cx="10363200" cy="1362075"/>
          </a:xfrm>
        </p:spPr>
        <p:txBody>
          <a:bodyPr vert="horz" wrap="square" numCol="1" spcCol="215900" anchor="t">
            <a:prstTxWarp prst="textNoShape">
              <a:avLst/>
            </a:prstTxWarp>
          </a:bodyPr>
          <a:lstStyle>
            <a:lvl1pPr algn="l">
              <a:defRPr sz="4000" b="1" cap="all"/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7QUAAOERAACtRQAAHBsAABAAAAAmAAAACAAAAIGAAAAAAAAA"/>
              </a:ext>
            </a:extLst>
          </p:cNvSpPr>
          <p:nvPr>
            <p:ph idx="1"/>
          </p:nvPr>
        </p:nvSpPr>
        <p:spPr>
          <a:xfrm>
            <a:off x="963295" y="2906395"/>
            <a:ext cx="10363200" cy="1500505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marL="0" indent="0">
              <a:buNone/>
              <a:defRPr sz="2000" cap="none"/>
            </a:lvl1pPr>
            <a:lvl2pPr marL="457200" indent="0">
              <a:buNone/>
              <a:defRPr sz="1800" cap="none"/>
            </a:lvl2pPr>
            <a:lvl3pPr marL="914400" indent="0">
              <a:buNone/>
              <a:defRPr sz="1600" cap="none"/>
            </a:lvl3pPr>
            <a:lvl4pPr marL="1371600" indent="0">
              <a:buNone/>
              <a:defRPr sz="1400" cap="none"/>
            </a:lvl4pPr>
            <a:lvl5pPr marL="1828800" indent="0">
              <a:buNone/>
              <a:defRPr sz="1400" cap="none"/>
            </a:lvl5pPr>
            <a:lvl6pPr marL="2286000" indent="0">
              <a:buNone/>
              <a:defRPr sz="1400" cap="none"/>
            </a:lvl6pPr>
            <a:lvl7pPr marL="2743200" indent="0">
              <a:buNone/>
              <a:defRPr sz="1400" cap="none"/>
            </a:lvl7pPr>
            <a:lvl8pPr marL="3200400" indent="0">
              <a:buNone/>
              <a:defRPr sz="1400" cap="none"/>
            </a:lvl8pPr>
            <a:lvl9pPr marL="3657600" indent="0">
              <a:buNone/>
              <a:defRPr sz="1400" cap="none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BsnAAA/FQAAWSkAABAA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BCD53AC1-8F51-80CC-1F6D-79997423E92C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RkAABsnAABfMQ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TUAABsnAABARw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BCD53228-6651-80C4-1F6D-90917C23E9C5}" type="slidenum">
              <a:t/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woColTx">
  <p:cSld name="Заголовок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LABAABARwAAuAg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NgJAADhJAAAsCUAABAAAAAmAAAACAAAAAGAAAAAAAAA"/>
              </a:ext>
            </a:extLst>
          </p:cNvSpPr>
          <p:nvPr>
            <p:ph idx="1"/>
          </p:nvPr>
        </p:nvSpPr>
        <p:spPr>
          <a:xfrm>
            <a:off x="609600" y="1600200"/>
            <a:ext cx="5385435" cy="4526280"/>
          </a:xfrm>
        </p:spPr>
        <p:txBody>
          <a:bodyPr/>
          <a:lstStyle>
            <a:lvl1pPr>
              <a:defRPr sz="2800" cap="none"/>
            </a:lvl1pPr>
            <a:lvl2pPr>
              <a:defRPr sz="2400" cap="none"/>
            </a:lvl2pPr>
            <a:lvl3pPr>
              <a:defRPr sz="2000" cap="none"/>
            </a:lvl3pPr>
            <a:lvl4pPr>
              <a:defRPr sz="1800" cap="none"/>
            </a:lvl4pPr>
            <a:lvl5pPr>
              <a:defRPr sz="1800" cap="none"/>
            </a:lvl5pPr>
            <a:lvl6pPr>
              <a:defRPr sz="1800" cap="none"/>
            </a:lvl6pPr>
            <a:lvl7pPr>
              <a:defRPr sz="1800" cap="none"/>
            </a:lvl7pPr>
            <a:lvl8pPr>
              <a:defRPr sz="1800" cap="none"/>
            </a:lvl8pPr>
            <a:lvl9pPr>
              <a:defRPr sz="1800" cap="none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yYAANgJAABARwAAsCUAABAAAAAmAAAACAAAAAGAAAAAAAAA"/>
              </a:ext>
            </a:extLst>
          </p:cNvSpPr>
          <p:nvPr>
            <p:ph idx="2"/>
          </p:nvPr>
        </p:nvSpPr>
        <p:spPr>
          <a:xfrm>
            <a:off x="6196965" y="1600200"/>
            <a:ext cx="5385435" cy="4526280"/>
          </a:xfrm>
        </p:spPr>
        <p:txBody>
          <a:bodyPr/>
          <a:lstStyle>
            <a:lvl1pPr>
              <a:defRPr sz="2800" cap="none"/>
            </a:lvl1pPr>
            <a:lvl2pPr>
              <a:defRPr sz="2400" cap="none"/>
            </a:lvl2pPr>
            <a:lvl3pPr>
              <a:defRPr sz="2000" cap="none"/>
            </a:lvl3pPr>
            <a:lvl4pPr>
              <a:defRPr sz="1800" cap="none"/>
            </a:lvl4pPr>
            <a:lvl5pPr>
              <a:defRPr sz="1800" cap="none"/>
            </a:lvl5pPr>
            <a:lvl6pPr>
              <a:defRPr sz="1800" cap="none"/>
            </a:lvl6pPr>
            <a:lvl7pPr>
              <a:defRPr sz="1800" cap="none"/>
            </a:lvl7pPr>
            <a:lvl8pPr>
              <a:defRPr sz="1800" cap="none"/>
            </a:lvl8pPr>
            <a:lvl9pPr>
              <a:defRPr sz="1800" cap="none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BsnAAA/FQAAWSkAABAA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BCD54B8E-C051-80BD-1F6D-36E80523E963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RkAABsnAABfMQ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TUAABsnAABARw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BCD55E08-4651-80A8-1F6D-B0FD1023E9E5}" type="slidenum">
              <a:t/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woTxTwoObj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LABAABARwAAuAg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3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HEJAADjJAAAYQ0AABAAAAAmAAAACAAAAIGAAAAAAAAA"/>
              </a:ext>
            </a:extLst>
          </p:cNvSpPr>
          <p:nvPr>
            <p:ph idx="1"/>
          </p:nvPr>
        </p:nvSpPr>
        <p:spPr>
          <a:xfrm>
            <a:off x="609600" y="1534795"/>
            <a:ext cx="5386705" cy="64008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marL="0" indent="0">
              <a:buNone/>
              <a:defRPr sz="2400" b="1" cap="none"/>
            </a:lvl1pPr>
            <a:lvl2pPr marL="457200" indent="0">
              <a:buNone/>
              <a:defRPr sz="2000" b="1" cap="none"/>
            </a:lvl2pPr>
            <a:lvl3pPr marL="914400" indent="0">
              <a:buNone/>
              <a:defRPr sz="1800" b="1" cap="none"/>
            </a:lvl3pPr>
            <a:lvl4pPr marL="1371600" indent="0">
              <a:buNone/>
              <a:defRPr sz="1600" b="1" cap="none"/>
            </a:lvl4pPr>
            <a:lvl5pPr marL="1828800" indent="0">
              <a:buNone/>
              <a:defRPr sz="1600" b="1" cap="none"/>
            </a:lvl5pPr>
            <a:lvl6pPr marL="2286000" indent="0">
              <a:buNone/>
              <a:defRPr sz="1600" b="1" cap="none"/>
            </a:lvl6pPr>
            <a:lvl7pPr marL="2743200" indent="0">
              <a:buNone/>
              <a:defRPr sz="1600" b="1" cap="none"/>
            </a:lvl7pPr>
            <a:lvl8pPr marL="3200400" indent="0">
              <a:buNone/>
              <a:defRPr sz="1600" b="1" cap="none"/>
            </a:lvl8pPr>
            <a:lvl9pPr marL="3657600" indent="0">
              <a:buNone/>
              <a:defRPr sz="1600" b="1" cap="none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GENAADjJAAAsCUAABAAAAAmAAAACAAAAAGAAAAAAAAA"/>
              </a:ext>
            </a:extLst>
          </p:cNvSpPr>
          <p:nvPr>
            <p:ph idx="2"/>
          </p:nvPr>
        </p:nvSpPr>
        <p:spPr>
          <a:xfrm>
            <a:off x="609600" y="2174875"/>
            <a:ext cx="5386705" cy="3951605"/>
          </a:xfrm>
        </p:spPr>
        <p:txBody>
          <a:bodyPr/>
          <a:lstStyle>
            <a:lvl1pPr>
              <a:defRPr sz="2400" cap="none"/>
            </a:lvl1pPr>
            <a:lvl2pPr>
              <a:defRPr sz="2000" cap="none"/>
            </a:lvl2pPr>
            <a:lvl3pPr>
              <a:defRPr sz="1800" cap="none"/>
            </a:lvl3pPr>
            <a:lvl4pPr>
              <a:defRPr sz="1600" cap="none"/>
            </a:lvl4pPr>
            <a:lvl5pPr>
              <a:defRPr sz="1600" cap="none"/>
            </a:lvl5pPr>
            <a:lvl6pPr>
              <a:defRPr sz="1600" cap="none"/>
            </a:lvl6pPr>
            <a:lvl7pPr>
              <a:defRPr sz="1600" cap="none"/>
            </a:lvl7pPr>
            <a:lvl8pPr>
              <a:defRPr sz="1600" cap="none"/>
            </a:lvl8pPr>
            <a:lvl9pPr>
              <a:defRPr sz="1600" cap="none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SlideText2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SYAAHEJAABARwAAYQ0AABAAAAAmAAAACAAAAIGAAAAAAAAA"/>
              </a:ext>
            </a:extLst>
          </p:cNvSpPr>
          <p:nvPr>
            <p:ph idx="3"/>
          </p:nvPr>
        </p:nvSpPr>
        <p:spPr>
          <a:xfrm>
            <a:off x="6195695" y="1534795"/>
            <a:ext cx="5386705" cy="64008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marL="0" indent="0">
              <a:buNone/>
              <a:defRPr sz="2400" b="1" cap="none"/>
            </a:lvl1pPr>
            <a:lvl2pPr marL="457200" indent="0">
              <a:buNone/>
              <a:defRPr sz="2000" b="1" cap="none"/>
            </a:lvl2pPr>
            <a:lvl3pPr marL="914400" indent="0">
              <a:buNone/>
              <a:defRPr sz="1800" b="1" cap="none"/>
            </a:lvl3pPr>
            <a:lvl4pPr marL="1371600" indent="0">
              <a:buNone/>
              <a:defRPr sz="1600" b="1" cap="none"/>
            </a:lvl4pPr>
            <a:lvl5pPr marL="1828800" indent="0">
              <a:buNone/>
              <a:defRPr sz="1600" b="1" cap="none"/>
            </a:lvl5pPr>
            <a:lvl6pPr marL="2286000" indent="0">
              <a:buNone/>
              <a:defRPr sz="1600" b="1" cap="none"/>
            </a:lvl6pPr>
            <a:lvl7pPr marL="2743200" indent="0">
              <a:buNone/>
              <a:defRPr sz="1600" b="1" cap="none"/>
            </a:lvl7pPr>
            <a:lvl8pPr marL="3200400" indent="0">
              <a:buNone/>
              <a:defRPr sz="1600" b="1" cap="none"/>
            </a:lvl8pPr>
            <a:lvl9pPr marL="3657600" indent="0">
              <a:buNone/>
              <a:defRPr sz="1600" b="1" cap="none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6" name="SlideText4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SYAAGENAABARwAAsCUAABAAAAAmAAAACAAAAAGAAAAAAAAA"/>
              </a:ext>
            </a:extLst>
          </p:cNvSpPr>
          <p:nvPr>
            <p:ph idx="4"/>
          </p:nvPr>
        </p:nvSpPr>
        <p:spPr>
          <a:xfrm>
            <a:off x="6195695" y="2174875"/>
            <a:ext cx="5386705" cy="3951605"/>
          </a:xfrm>
        </p:spPr>
        <p:txBody>
          <a:bodyPr/>
          <a:lstStyle>
            <a:lvl1pPr>
              <a:defRPr sz="2400" cap="none"/>
            </a:lvl1pPr>
            <a:lvl2pPr>
              <a:defRPr sz="2000" cap="none"/>
            </a:lvl2pPr>
            <a:lvl3pPr>
              <a:defRPr sz="1800" cap="none"/>
            </a:lvl3pPr>
            <a:lvl4pPr>
              <a:defRPr sz="1600" cap="none"/>
            </a:lvl4pPr>
            <a:lvl5pPr>
              <a:defRPr sz="1600" cap="none"/>
            </a:lvl5pPr>
            <a:lvl6pPr>
              <a:defRPr sz="1600" cap="none"/>
            </a:lvl6pPr>
            <a:lvl7pPr>
              <a:defRPr sz="1600" cap="none"/>
            </a:lvl7pPr>
            <a:lvl8pPr>
              <a:defRPr sz="1600" cap="none"/>
            </a:lvl8pPr>
            <a:lvl9pPr>
              <a:defRPr sz="1600" cap="none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TimeArea1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BsnAAA/FQAAWSkAABAA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BCD57419-5751-8082-1F6D-A1D73A23E9F4}" type="datetime1">
              <a:t/>
            </a:fld>
          </a:p>
        </p:txBody>
      </p:sp>
      <p:sp>
        <p:nvSpPr>
          <p:cNvPr id="8" name="FooterArea1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RkAABsnAABfMQ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9" name="SlideNumberArea1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TUAABsnAABARw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BCD5126C-2251-80E4-1F6D-D4B15C23E981}" type="slidenum">
              <a:t/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itleOnly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LABAABARwAAuAg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DateTimeArea1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BsnAAA/FQAAWSkAABAA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BCD57BAC-E251-808D-1F6D-14D83523E941}" type="datetime1">
              <a:t/>
            </a:fld>
          </a:p>
        </p:txBody>
      </p:sp>
      <p:sp>
        <p:nvSpPr>
          <p:cNvPr id="4" name="FooterArea1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RkAABsnAABfMQ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5" name="SlideNumberArea1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TUAABsnAABARw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BCD56BED-A351-809D-1F6D-55C82523E900}" type="slidenum">
              <a:t/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Пус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TimeArea1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BsnAAA/FQAAWSkAABAA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BCD5108B-C551-80E6-1F6D-33B35E23E966}" type="datetime1">
              <a:t/>
            </a:fld>
          </a:p>
        </p:txBody>
      </p:sp>
      <p:sp>
        <p:nvSpPr>
          <p:cNvPr id="3" name="FooterArea1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RkAABsnAABfMQ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4" name="SlideNumberArea1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TUAABsnAABARw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BCD555BD-F351-80A3-1F6D-05F61B23E950}" type="slidenum">
              <a:t/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objTx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K4BAABtHAAA1AgAABAAAAAmAAAACAAAAIGAAAAAAAAA"/>
              </a:ext>
            </a:extLst>
          </p:cNvSpPr>
          <p:nvPr>
            <p:ph type="title"/>
          </p:nvPr>
        </p:nvSpPr>
        <p:spPr>
          <a:xfrm>
            <a:off x="609600" y="273050"/>
            <a:ext cx="4011295" cy="116205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algn="l">
              <a:defRPr sz="2000" b="1" cap="none"/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Ux0AAK4BAABARwAAsCUAABAAAAAmAAAACAAAAAGAAAAAAAAA"/>
              </a:ext>
            </a:extLst>
          </p:cNvSpPr>
          <p:nvPr>
            <p:ph idx="1"/>
          </p:nvPr>
        </p:nvSpPr>
        <p:spPr>
          <a:xfrm>
            <a:off x="4766945" y="273050"/>
            <a:ext cx="6815455" cy="5853430"/>
          </a:xfrm>
        </p:spPr>
        <p:txBody>
          <a:bodyPr/>
          <a:lstStyle>
            <a:lvl1pPr>
              <a:defRPr sz="3200" cap="none"/>
            </a:lvl1pPr>
            <a:lvl2pPr>
              <a:defRPr sz="2800" cap="none"/>
            </a:lvl2pPr>
            <a:lvl3pPr>
              <a:defRPr sz="2400" cap="none"/>
            </a:lvl3pPr>
            <a:lvl4pPr>
              <a:defRPr sz="2000" cap="none"/>
            </a:lvl4pPr>
            <a:lvl5pPr>
              <a:defRPr sz="2000" cap="none"/>
            </a:lvl5pPr>
            <a:lvl6pPr>
              <a:defRPr sz="2000" cap="none"/>
            </a:lvl6pPr>
            <a:lvl7pPr>
              <a:defRPr sz="2000" cap="none"/>
            </a:lvl7pPr>
            <a:lvl8pPr>
              <a:defRPr sz="2000" cap="none"/>
            </a:lvl8pPr>
            <a:lvl9pPr>
              <a:defRPr sz="2000" cap="none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NQIAABtHAAAsCUAABAAAAAmAAAACAAAAAGAAAAAAAAA"/>
              </a:ext>
            </a:extLst>
          </p:cNvSpPr>
          <p:nvPr>
            <p:ph idx="2"/>
          </p:nvPr>
        </p:nvSpPr>
        <p:spPr>
          <a:xfrm>
            <a:off x="609600" y="1435100"/>
            <a:ext cx="4011295" cy="4691380"/>
          </a:xfrm>
        </p:spPr>
        <p:txBody>
          <a:bodyPr/>
          <a:lstStyle>
            <a:lvl1pPr marL="0" indent="0">
              <a:buNone/>
              <a:defRPr sz="1400" cap="none"/>
            </a:lvl1pPr>
            <a:lvl2pPr marL="457200" indent="0">
              <a:buNone/>
              <a:defRPr sz="1200" cap="none"/>
            </a:lvl2pPr>
            <a:lvl3pPr marL="914400" indent="0">
              <a:buNone/>
              <a:defRPr sz="1000" cap="none"/>
            </a:lvl3pPr>
            <a:lvl4pPr marL="1371600" indent="0">
              <a:buNone/>
              <a:defRPr sz="900" cap="none"/>
            </a:lvl4pPr>
            <a:lvl5pPr marL="1828800" indent="0">
              <a:buNone/>
              <a:defRPr sz="900" cap="none"/>
            </a:lvl5pPr>
            <a:lvl6pPr marL="2286000" indent="0">
              <a:buNone/>
              <a:defRPr sz="900" cap="none"/>
            </a:lvl6pPr>
            <a:lvl7pPr marL="2743200" indent="0">
              <a:buNone/>
              <a:defRPr sz="900" cap="none"/>
            </a:lvl7pPr>
            <a:lvl8pPr marL="3200400" indent="0">
              <a:buNone/>
              <a:defRPr sz="900" cap="none"/>
            </a:lvl8pPr>
            <a:lvl9pPr marL="3657600" indent="0">
              <a:buNone/>
              <a:defRPr sz="900" cap="none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BsnAAA/FQAAWSkAABAA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BCD50851-1F51-80FE-1F6D-E9AB4623E9BC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NwY0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RkAABsnAABfMQ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TUAABsnAABARw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BCD53AA8-E651-80CC-1F6D-10997423E945}" type="slidenum">
              <a:t/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picTx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sw4AAIgdAACzOwAABCEAABAAAAAmAAAACAAAAIGAAAAAAAAA"/>
              </a:ext>
            </a:extLst>
          </p:cNvSpPr>
          <p:nvPr>
            <p:ph type="title"/>
          </p:nvPr>
        </p:nvSpPr>
        <p:spPr>
          <a:xfrm>
            <a:off x="2389505" y="4800600"/>
            <a:ext cx="7315200" cy="56642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algn="l">
              <a:defRPr sz="2000" b="1" cap="none"/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sw4AAMYDAACzOwAAFh0AABAAAAAmAAAACAAAAAGAAAAAAAAA"/>
              </a:ext>
            </a:extLst>
          </p:cNvSpPr>
          <p:nvPr>
            <p:ph idx="1"/>
          </p:nvPr>
        </p:nvSpPr>
        <p:spPr>
          <a:xfrm>
            <a:off x="2389505" y="613410"/>
            <a:ext cx="7315200" cy="4114800"/>
          </a:xfrm>
        </p:spPr>
        <p:txBody>
          <a:bodyPr/>
          <a:lstStyle>
            <a:lvl1pPr marL="0" indent="0">
              <a:buNone/>
              <a:defRPr sz="3200" cap="none"/>
            </a:lvl1pPr>
            <a:lvl2pPr marL="457200" indent="0">
              <a:buNone/>
              <a:defRPr sz="2800" cap="none"/>
            </a:lvl2pPr>
            <a:lvl3pPr marL="914400" indent="0">
              <a:buNone/>
              <a:defRPr sz="2400" cap="none"/>
            </a:lvl3pPr>
            <a:lvl4pPr marL="1371600" indent="0">
              <a:buNone/>
              <a:defRPr sz="2000" cap="none"/>
            </a:lvl4pPr>
            <a:lvl5pPr marL="1828800" indent="0">
              <a:buNone/>
              <a:defRPr sz="2000" cap="none"/>
            </a:lvl5pPr>
            <a:lvl6pPr marL="2286000" indent="0">
              <a:buNone/>
              <a:defRPr sz="2000" cap="none"/>
            </a:lvl6pPr>
            <a:lvl7pPr marL="2743200" indent="0">
              <a:buNone/>
              <a:defRPr sz="2000" cap="none"/>
            </a:lvl7pPr>
            <a:lvl8pPr marL="3200400" indent="0">
              <a:buNone/>
              <a:defRPr sz="2000" cap="none"/>
            </a:lvl8pPr>
            <a:lvl9pPr marL="3657600" indent="0">
              <a:buNone/>
              <a:defRPr sz="2000" cap="none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sw4AAAQhAACzOwAA+CUAABAAAAAmAAAACAAAAAGAAAAAAAAA"/>
              </a:ext>
            </a:extLst>
          </p:cNvSpPr>
          <p:nvPr>
            <p:ph idx="2"/>
          </p:nvPr>
        </p:nvSpPr>
        <p:spPr>
          <a:xfrm>
            <a:off x="2389505" y="5367020"/>
            <a:ext cx="7315200" cy="805180"/>
          </a:xfrm>
        </p:spPr>
        <p:txBody>
          <a:bodyPr/>
          <a:lstStyle>
            <a:lvl1pPr marL="0" indent="0">
              <a:buNone/>
              <a:defRPr sz="1400" cap="none"/>
            </a:lvl1pPr>
            <a:lvl2pPr marL="457200" indent="0">
              <a:buNone/>
              <a:defRPr sz="1200" cap="none"/>
            </a:lvl2pPr>
            <a:lvl3pPr marL="914400" indent="0">
              <a:buNone/>
              <a:defRPr sz="1000" cap="none"/>
            </a:lvl3pPr>
            <a:lvl4pPr marL="1371600" indent="0">
              <a:buNone/>
              <a:defRPr sz="900" cap="none"/>
            </a:lvl4pPr>
            <a:lvl5pPr marL="1828800" indent="0">
              <a:buNone/>
              <a:defRPr sz="900" cap="none"/>
            </a:lvl5pPr>
            <a:lvl6pPr marL="2286000" indent="0">
              <a:buNone/>
              <a:defRPr sz="900" cap="none"/>
            </a:lvl6pPr>
            <a:lvl7pPr marL="2743200" indent="0">
              <a:buNone/>
              <a:defRPr sz="900" cap="none"/>
            </a:lvl7pPr>
            <a:lvl8pPr marL="3200400" indent="0">
              <a:buNone/>
              <a:defRPr sz="900" cap="none"/>
            </a:lvl8pPr>
            <a:lvl9pPr marL="3657600" indent="0">
              <a:buNone/>
              <a:defRPr sz="900" cap="none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BsnAAA/FQAAWSkAABAA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BCD50EF5-BB51-80F8-1F6D-4DAD4023E918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RkAABsnAABfMQ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TUAABsnAABARw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BCD519C8-8651-80EF-1F6D-70BA5723E925}" type="slidenum">
              <a:t/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 name="Оформление по умолчанию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sAf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LABAABARwAAuAgAABAAAAAmAAAACAAAAP//////////"/>
              </a:ext>
            </a:extLst>
          </p:cNvSpPr>
          <p:nvPr>
            <p:ph type="title"/>
          </p:nvPr>
        </p:nvSpPr>
        <p:spPr>
          <a:xfrm>
            <a:off x="609600" y="274320"/>
            <a:ext cx="109728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sAf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NgJAABARwAAsCUAABAAAAAmAAAACAAAAP//////////"/>
              </a:ext>
            </a:extLst>
          </p:cNvSpPr>
          <p:nvPr>
            <p:ph type="body" idx="1"/>
          </p:nvPr>
        </p:nvSpPr>
        <p:spPr>
          <a:xfrm>
            <a:off x="609600" y="1600200"/>
            <a:ext cx="10972800" cy="45262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sAf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BsnAAA/FQAAWSkAABAAAAAmAAAACAAAAP//////////"/>
              </a:ext>
            </a:extLst>
          </p:cNvSpPr>
          <p:nvPr>
            <p:ph type="dt" sz="quarter" idx="2"/>
          </p:nvPr>
        </p:nvSpPr>
        <p:spPr>
          <a:xfrm>
            <a:off x="609600" y="6356985"/>
            <a:ext cx="2844165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algn="l">
              <a:defRPr sz="1200" cap="none"/>
            </a:lvl1pPr>
          </a:lstStyle>
          <a:p>
            <a:pPr/>
            <a:fld id="{BCD54012-5C51-80B6-1F6D-AAE30E23E9FF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RkAABsnAABfMQAAWSkAABAAAAAmAAAACAAAAP//////////"/>
              </a:ext>
            </a:extLst>
          </p:cNvSpPr>
          <p:nvPr>
            <p:ph type="ftr" sz="quarter" idx="3"/>
          </p:nvPr>
        </p:nvSpPr>
        <p:spPr>
          <a:xfrm>
            <a:off x="4166235" y="6356985"/>
            <a:ext cx="385953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algn="ctr">
              <a:defRPr sz="1200" cap="none"/>
            </a:lvl1pPr>
          </a:lstStyle>
          <a:p>
            <a:pPr/>
            <a:r>
              <a:t/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TUAABsnAABARwAAWSkAABAAAAAmAAAACAAAAP//////////"/>
              </a:ext>
            </a:extLst>
          </p:cNvSpPr>
          <p:nvPr>
            <p:ph type="sldNum" sz="quarter" idx="4"/>
          </p:nvPr>
        </p:nvSpPr>
        <p:spPr>
          <a:xfrm>
            <a:off x="8738235" y="6356985"/>
            <a:ext cx="2844165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algn="r">
              <a:defRPr sz="1200" cap="none"/>
            </a:lvl1pPr>
          </a:lstStyle>
          <a:p>
            <a:pPr/>
            <a:fld id="{BCD57275-3B51-8084-1F6D-CDD13C23E998}" type="slidenum">
              <a:t/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marR="0" indent="0" algn="ctr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4400" b="0" i="0" u="none" strike="noStrike" kern="1" cap="none" spc="0" baseline="0">
          <a:solidFill>
            <a:schemeClr val="tx2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  <a:lvl2pPr marL="457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2pPr>
      <a:lvl3pPr marL="914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3pPr>
      <a:lvl4pPr marL="1371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4pPr>
      <a:lvl5pPr marL="18288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5pPr>
      <a:lvl6pPr marL="22860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6pPr>
      <a:lvl7pPr marL="2743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7pPr>
      <a:lvl8pPr marL="3200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8pPr>
      <a:lvl9pPr marL="3657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9pPr>
    </p:titleStyle>
    <p:bodyStyle>
      <a:lvl1pPr marL="342900" marR="0" indent="-3429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32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  <a:lvl2pPr marL="742950" marR="0" indent="-28575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2pPr>
      <a:lvl3pPr marL="11430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4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3pPr>
      <a:lvl4pPr marL="16002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4pPr>
      <a:lvl5pPr marL="20574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»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5pPr>
      <a:lvl6pPr marL="25146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6pPr>
      <a:lvl7pPr marL="29718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7pPr>
      <a:lvl8pPr marL="34290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8pPr>
      <a:lvl9pPr marL="38862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9pPr>
    </p:bodyStyle>
    <p:otherStyle>
      <a:lvl1pPr marL="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  <a:lvl2pPr marL="457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2pPr>
      <a:lvl3pPr marL="914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3pPr>
      <a:lvl4pPr marL="1371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4pPr>
      <a:lvl5pPr marL="18288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5pPr>
      <a:lvl6pPr marL="22860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6pPr>
      <a:lvl7pPr marL="2743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7pPr>
      <a:lvl8pPr marL="3200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8pPr>
      <a:lvl9pPr marL="3657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vmlDrawing" Target="../drawings/vmlDrawing5.vml"/><Relationship Id="rId3" Type="http://schemas.openxmlformats.org/officeDocument/2006/relationships/oleObject" Target="../embeddings/oleObject5.bin"/><Relationship Id="rId4" Type="http://schemas.openxmlformats.org/officeDocument/2006/relationships/oleObject" Target="../embeddings/oleObject6.bin"/><Relationship Id="rId5" Type="http://schemas.openxmlformats.org/officeDocument/2006/relationships/oleObject" Target="../embeddings/oleObject7.bin"/></Relationships>
</file>

<file path=ppt/slides/_rels/slide1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mlDrawing" Target="../drawings/vmlDrawing1.vml"/><Relationship Id="rId3" Type="http://schemas.openxmlformats.org/officeDocument/2006/relationships/oleObject" Target="../embeddings/oleObject1.bin"/></Relationships>
</file>

<file path=ppt/slides/_rels/slide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elitdressi.ru/" TargetMode="External"/></Relationships>
</file>

<file path=ppt/slides/_rels/slide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mlDrawing" Target="../drawings/vmlDrawing2.vml"/><Relationship Id="rId3" Type="http://schemas.openxmlformats.org/officeDocument/2006/relationships/oleObject" Target="../embeddings/oleObject2.bin"/></Relationships>
</file>

<file path=ppt/slides/_rels/slide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vmlDrawing" Target="../drawings/vmlDrawing3.vml"/><Relationship Id="rId3" Type="http://schemas.openxmlformats.org/officeDocument/2006/relationships/oleObject" Target="../embeddings/oleObject3.bin"/></Relationships>
</file>

<file path=ppt/slides/_rels/slide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vmlDrawing" Target="../drawings/vmlDrawing4.vml"/><Relationship Id="rId3" Type="http://schemas.openxmlformats.org/officeDocument/2006/relationships/oleObject" Target="../embeddings/oleObject4.bin"/></Relationships>
</file>

<file path=ppt/slides/_rels/slide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UAABoNAABgRQAAJhYAABAAAAAmAAAACAAAAAAAAAAAAAAA"/>
              </a:ext>
            </a:extLst>
          </p:cNvSpPr>
          <p:nvPr>
            <p:ph type="ctrTitle"/>
          </p:nvPr>
        </p:nvSpPr>
        <p:spPr/>
        <p:txBody>
          <a:bodyPr/>
          <a:lstStyle/>
          <a:p>
            <a:pPr/>
            <a:r>
              <a:t>Итоговый проект</a:t>
            </a:r>
          </a:p>
        </p:txBody>
      </p:sp>
      <p:sp>
        <p:nvSpPr>
          <p:cNvPr id="3" name="SlideSubtitle1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QAsAAOgXAADAPwAAsCIAABAAAAAmAAAACAAAAAAAAAAAAAAA"/>
              </a:ext>
            </a:extLst>
          </p:cNvSpPr>
          <p:nvPr>
            <p:ph type="subTitle" idx="1"/>
          </p:nvPr>
        </p:nvSpPr>
        <p:spPr/>
        <p:txBody>
          <a:bodyPr/>
          <a:lstStyle/>
          <a:p>
            <a:pPr/>
            <a:r>
              <a:t>«Магазин для четких пацанов»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OLE1"/>
          <p:cNvGraphicFramePr>
            <a:extLst>
              <a:ext uri="smNativeData">
                <pr:smNativeData xmlns:pr="smNativeData" xmlns="smNativeData" val="SMDATA_17_t/qeZBMAAAAlAAAAM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EAAAAjAAAABAAAAGQAAAAXAAAAFAAAAAAAAAAAAAAA/38AAP9/AAAAAAAACQAAAAQAAAA+PGE6HgAAAGgAAAAAAAAAAAAAAAAAAAAAAAAAAAAAABAnAAAQJwAAAAAAAAAAAAAAAAAAAAAAAAAAAAAAAAAAAAAAAAAAAAAUAAAAAAAAAMDA/wAAAAAAZAAAADIAAAAAAAAAZAAAAAAAAAB/f38AAAAAACIAAAAYAAAAAAAAAAAAAAAAAAAAAAAAAAAAAAAAAAAAJAAAACQAAAAAAAAABwAAAAAAAAAAAAAAAAAAAAAAAAAAAAAAAAAAAH9/fwAlAAAAWAAAAAAAAAAAAAAAAAAAAAAAAAAAAAAAAAAAAAAAAAAAAAAAAAAAAAAAAAAAAAAAPwAAAAAAAACghgEAAAAAAAAAAAAAAAAADAAAAAEAAAAAAAAAAAAAAAAAAAAfAAAAVAAAALvg4wX///8BAAAAAAAAAAAAAAAAAAAAAAAAAAAAAAAAAAAAAAAAAAAAAAACf39/AICAgAPMzMwAwMD/AH9/fwAAAAAAAAAAAAAAAAD///8AAAAAACEAAAAYAAAAFAAAADcCAAA3AgAA+DQAAH4bAAAQAAAAJgAAAAgAAAD//////////w=="/>
              </a:ext>
            </a:extLst>
          </p:cNvGraphicFramePr>
          <p:nvPr/>
        </p:nvGraphicFramePr>
        <p:xfrm>
          <a:off x="360045" y="360045"/>
          <a:ext cx="8250555" cy="4109085"/>
        </p:xfrm>
        <a:graphic>
          <a:graphicData uri="http://schemas.openxmlformats.org/presentationml/2006/ole">
            <p:oleObj spid="_x0000_s1026" name="Paint.Picture" r:id="rId3" imgW="6502400" imgH="6502400" progId="Paint.Picture">
              <p:embed/>
            </p:oleObj>
          </a:graphicData>
        </a:graphic>
      </p:graphicFrame>
      <p:graphicFrame>
        <p:nvGraphicFramePr>
          <p:cNvPr id="3" name="Объект OLE2"/>
          <p:cNvGraphicFramePr>
            <a:extLst>
              <a:ext uri="smNativeData">
                <pr:smNativeData xmlns:pr="smNativeData" xmlns="smNativeData" val="SMDATA_17_t/qeZBMAAAAlAAAAM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EAAAAjAAAABAAAAGQAAAAXAAAAFAAAAAAAAAAAAAAA/38AAP9/AAAAAAAACQAAAAQAAAA+PGE6HgAAAGgAAAAAAAAAAAAAAAAAAAAAAAAAAAAAABAnAAAQJwAAAAAAAAAAAAAAAAAAAAAAAAAAAAAAAAAAAAAAAAAAAAAUAAAAAAAAAMDA/wAAAAAAZAAAADIAAAAAAAAAZAAAAAAAAAB/f38AAAAAACIAAAAYAAAAAAAAAAAAAAAAAAAAAAAAAAAAAAAAAAAAJAAAACQAAAAAAAAABwAAAAAAAAAAAAAAAAAAAAAAAAAAAAAAAAAAAH9/fwAlAAAAWAAAAAAAAAAAAAAAAAAAAAAAAAAAAAAAAAAAAAAAAAAAAAAAAAAAAAAAAAAAAAAAPwAAAAAAAACghgEAAAAAAAAAAAAAAAAADAAAAAEAAAAAAAAAAAAAAAAAAAAfAAAAVAAAALvg4wX///8BAAAAAAAAAAAAAAAAAAAAAAAAAAAAAAAAAAAAAAAAAAAAAAACf39/AICAgAPMzMwAwMD/AH9/fwAAAAAAAAAAAAAAAAD///8AAAAAACEAAAAYAAAAFAAAADAVAABWCwAAvkUAAMEjAAAQAAAAJgAAAAgAAAD//////////w=="/>
              </a:ext>
            </a:extLst>
          </p:cNvGraphicFramePr>
          <p:nvPr/>
        </p:nvGraphicFramePr>
        <p:xfrm>
          <a:off x="3444240" y="1842770"/>
          <a:ext cx="7893050" cy="3969385"/>
        </p:xfrm>
        <a:graphic>
          <a:graphicData uri="http://schemas.openxmlformats.org/presentationml/2006/ole">
            <p:oleObj spid="_x0000_s1027" name="Paint.Picture" r:id="rId4" imgW="6502400" imgH="6502400" progId="Paint.Picture">
              <p:embed/>
            </p:oleObj>
          </a:graphicData>
        </a:graphic>
      </p:graphicFrame>
      <p:graphicFrame>
        <p:nvGraphicFramePr>
          <p:cNvPr id="4" name="Объект OLE3"/>
          <p:cNvGraphicFramePr>
            <a:extLst>
              <a:ext uri="smNativeData">
                <pr:smNativeData xmlns:pr="smNativeData" xmlns="smNativeData" val="SMDATA_17_t/qeZBMAAAAlAAAAM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EAAAAjAAAABAAAAGQAAAAXAAAAFAAAAAAAAAAAAAAA/38AAP9/AAAAAAAACQAAAAQAAAA+PGE6HgAAAGgAAAAAAAAAAAAAAAAAAAAAAAAAAAAAABAnAAAQJwAAAAAAAAAAAAAAAAAAAAAAAAAAAAAAAAAAAAAAAAAAAAAUAAAAAAAAAMDA/wAAAAAAZAAAADIAAAAAAAAAZAAAAAAAAAB/f38AAAAAACIAAAAYAAAAAAAAAAAAAAAAAAAAAAAAAAAAAAAAAAAAJAAAACQAAAAAAAAABwAAAAAAAAAAAAAAAAAAAAAAAAAAAAAAAAAAAH9/fwAlAAAAWAAAAAAAAAAAAAAAAAAAAAAAAAAAAAAAAAAAAAAAAAAAAAAAAAAAAAAAAAAAAAAAPwAAAAAAAACghgEAAAAAAAAAAAAAAAAADAAAAAEAAAAAAAAAAAAAAAAAAAAfAAAAVAAAALvg4wX///8BAAAAAAAAAAAAAAAAAAAAAAAAAAAAAAAAAAAAAAAAAAAAAAACf39/AICAgAPMzMwAwMD/AH9/fwAAAAAAAAAAAAAAAAD///8AAAAAACEAAAAYAAAAFAAAAD0cAAA3EQAAME8AACcqAAAQAAAAJgAAAAgAAAD//////////w=="/>
              </a:ext>
            </a:extLst>
          </p:cNvGraphicFramePr>
          <p:nvPr/>
        </p:nvGraphicFramePr>
        <p:xfrm>
          <a:off x="4590415" y="2798445"/>
          <a:ext cx="8282305" cy="4053840"/>
        </p:xfrm>
        <a:graphic>
          <a:graphicData uri="http://schemas.openxmlformats.org/presentationml/2006/ole">
            <p:oleObj spid="_x0000_s1028" name="Paint.Picture" r:id="rId5" imgW="6502400" imgH="6502400" progId="Paint.Picture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е поле1"/>
          <p:cNvSpPr txBox="1">
            <a:extLst>
              <a:ext uri="smNativeData">
                <pr:smNativeData xmlns:pr="smNativeData" xmlns="smNativeData" val="SMDATA_15_t/qeZB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KYC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5A8AAOIAAADxOAAAIgMAABAgAAAmAAAACAAAAP//////////"/>
              </a:ext>
            </a:extLst>
          </p:cNvSpPr>
          <p:nvPr/>
        </p:nvSpPr>
        <p:spPr>
          <a:xfrm>
            <a:off x="2583180" y="143510"/>
            <a:ext cx="6673215" cy="365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 algn="ctr"/>
            <a:r>
              <a:t>Примеры информационных страниц</a:t>
            </a:r>
          </a:p>
        </p:txBody>
      </p:sp>
      <p:sp>
        <p:nvSpPr>
          <p:cNvPr id="3" name="Текстовое поле2"/>
          <p:cNvSpPr txBox="1">
            <a:extLst>
              <a:ext uri="smNativeData">
                <pr:smNativeData xmlns:pr="smNativeData" xmlns="smNativeData" val="SMDATA_15_t/qeZB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DUC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pgIAAPkDAAC/FAAAOQYAABAgAAAmAAAACAAAAP//////////"/>
              </a:ext>
            </a:extLst>
          </p:cNvSpPr>
          <p:nvPr/>
        </p:nvSpPr>
        <p:spPr>
          <a:xfrm>
            <a:off x="430530" y="645795"/>
            <a:ext cx="2941955" cy="365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t>Предназначение</a:t>
            </a:r>
          </a:p>
        </p:txBody>
      </p:sp>
      <p:sp>
        <p:nvSpPr>
          <p:cNvPr id="4" name="Текстовое поле3"/>
          <p:cNvSpPr txBox="1">
            <a:extLst>
              <a:ext uri="smNativeData">
                <pr:smNativeData xmlns:pr="smNativeData" xmlns="smNativeData" val="SMDATA_15_t/qeZB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FwM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pgIAABAHAAC/FAAAcBMAABAgAAAmAAAACAAAAP//////////"/>
              </a:ext>
            </a:extLst>
          </p:cNvSpPr>
          <p:nvPr/>
        </p:nvSpPr>
        <p:spPr>
          <a:xfrm>
            <a:off x="430530" y="1148080"/>
            <a:ext cx="2941955" cy="20116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t>Простоые и понятные гопникам страниц с информацией о нашем Гоп-магазе. Каждый отдельный пункт информации вынесен на отдельную страницу для упрощения восприятия.</a:t>
            </a:r>
          </a:p>
        </p:txBody>
      </p:sp>
      <p:sp>
        <p:nvSpPr>
          <p:cNvPr id="5" name="Текстовое поле4"/>
          <p:cNvSpPr txBox="1">
            <a:extLst>
              <a:ext uri="smNativeData">
                <pr:smNativeData xmlns:pr="smNativeData" xmlns="smNativeData" val="SMDATA_15_t/qeZB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GoE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EhYAAIgDAABwMQAAyAUAABAgAAAmAAAACAAAAP//////////"/>
              </a:ext>
            </a:extLst>
          </p:cNvSpPr>
          <p:nvPr/>
        </p:nvSpPr>
        <p:spPr>
          <a:xfrm>
            <a:off x="3587750" y="574040"/>
            <a:ext cx="4448810" cy="365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t>Описание информационных страниц</a:t>
            </a:r>
          </a:p>
        </p:txBody>
      </p:sp>
      <p:sp>
        <p:nvSpPr>
          <p:cNvPr id="6" name="Текстовое поле5"/>
          <p:cNvSpPr txBox="1">
            <a:extLst>
              <a:ext uri="smNativeData">
                <pr:smNativeData xmlns:pr="smNativeData" xmlns="smNativeData" val="SMDATA_15_t/qeZB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OsL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9BYAABAHAADhMQAAABQAABAgAAAmAAAACAAAAP//////////"/>
              </a:ext>
            </a:extLst>
          </p:cNvSpPr>
          <p:nvPr/>
        </p:nvSpPr>
        <p:spPr>
          <a:xfrm>
            <a:off x="3731260" y="1148080"/>
            <a:ext cx="4377055" cy="21031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sz="2200" cap="none"/>
            </a:pPr>
            <a:r>
              <a:t>Единый дизайн всех страниц:</a:t>
            </a:r>
          </a:p>
          <a:p>
            <a:pPr>
              <a:buFont typeface="Wingdings" pitchFamily="2" charset="2"/>
              <a:buChar char=""/>
              <a:defRPr sz="2200" cap="none"/>
            </a:pPr>
            <a:r>
              <a:t>справа вертикальное меню</a:t>
            </a:r>
          </a:p>
          <a:p>
            <a:pPr>
              <a:buFont typeface="Wingdings" pitchFamily="2" charset="2"/>
              <a:buChar char=""/>
              <a:defRPr sz="2200" cap="none"/>
            </a:pPr>
            <a:r>
              <a:t>внизу страницы - футер	</a:t>
            </a:r>
          </a:p>
          <a:p>
            <a:pPr lvl="1">
              <a:buFont typeface="Wingdings" pitchFamily="2" charset="2"/>
              <a:buChar char=""/>
              <a:defRPr sz="2200" cap="none"/>
            </a:pPr>
            <a:r>
              <a:t>яркая картинка, заголовок и только самая необходимая информация простым языком </a:t>
            </a:r>
          </a:p>
        </p:txBody>
      </p:sp>
      <p:sp>
        <p:nvSpPr>
          <p:cNvPr id="7" name="Текстовое поле6"/>
          <p:cNvSpPr txBox="1">
            <a:extLst>
              <a:ext uri="smNativeData">
                <pr:smNativeData xmlns:pr="smNativeData" xmlns="smNativeData" val="SMDATA_15_t/qeZB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MQB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+QMAAL8UAAASFgAA/xYAABAgAAAmAAAACAAAAP//////////"/>
              </a:ext>
            </a:extLst>
          </p:cNvSpPr>
          <p:nvPr/>
        </p:nvSpPr>
        <p:spPr>
          <a:xfrm>
            <a:off x="645795" y="3372485"/>
            <a:ext cx="2941955" cy="365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t>Пример кода</a:t>
            </a:r>
          </a:p>
        </p:txBody>
      </p:sp>
      <p:sp>
        <p:nvSpPr>
          <p:cNvPr id="8" name="Текстовое поле7"/>
          <p:cNvSpPr txBox="1">
            <a:extLst>
              <a:ext uri="smNativeData">
                <pr:smNativeData xmlns:pr="smNativeData" xmlns="smNativeData" val="SMDATA_15_t/qeZB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OkRAAD/fwAA/38AAAAAAAAJAAAABAAAAG8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+QMAAJ0XAAAASwAADSkAABAgAAAmAAAACAAAAP//////////"/>
              </a:ext>
            </a:extLst>
          </p:cNvSpPr>
          <p:nvPr/>
        </p:nvSpPr>
        <p:spPr>
          <a:xfrm>
            <a:off x="645795" y="3838575"/>
            <a:ext cx="11546205" cy="28346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t>&lt;!DOCTYPE html&gt;</a:t>
            </a:r>
          </a:p>
          <a:p>
            <a:pPr/>
            <a:r>
              <a:t>&lt;html&gt;</a:t>
            </a:r>
          </a:p>
          <a:p>
            <a:pPr/>
            <a:r>
              <a:t>    &lt;head&gt;</a:t>
            </a:r>
          </a:p>
          <a:p>
            <a:pPr/>
            <a:r>
              <a:t>        &lt;body&gt;</a:t>
            </a:r>
          </a:p>
          <a:p>
            <a:pPr/>
            <a:r>
              <a:t>            &lt;h2&gt;Самый крутой магаз на районе&lt;/h2&gt;</a:t>
            </a:r>
          </a:p>
          <a:p>
            <a:pPr/>
            <a:r>
              <a:t>            &lt;p&gt;Если вам нужно затариться самыми четкими шмотками на районе, то вам сюда!&lt;/p&gt;</a:t>
            </a:r>
          </a:p>
          <a:p>
            <a:pPr/>
            <a:r>
              <a:t>            &lt;p&gt;Наша банда четких сотрудников поможет вам с оформлением заказа.&lt;/p&gt;</a:t>
            </a:r>
          </a:p>
          <a:p>
            <a:pPr/>
            <a:r>
              <a:t>            &lt;p&gt;Быстрая доставка нашего гоп-магаза привезет вам ваши шмотки всего за несколько дней!&lt;/p&gt;</a:t>
            </a:r>
          </a:p>
          <a:p>
            <a:pPr/>
            <a:r>
              <a:t>            &lt;p&gt;&lt;img src="gopnik-2.jpg" width="500" height="400" alt="ГОПАРЬ"/&gt;&lt;/p&gt;</a:t>
            </a:r>
          </a:p>
          <a:p>
            <a:pPr/>
            <a:r>
              <a:t>            &lt;style&gt;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е поле1"/>
          <p:cNvSpPr txBox="1">
            <a:extLst>
              <a:ext uri="smNativeData">
                <pr:smNativeData xmlns:pr="smNativeData" xmlns="smNativeData" val="SMDATA_15_t/qeZBMAAAAlAAAAE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Hw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2wQAAJEOAABrRAAAuBgAABAAAAAmAAAACAAAAP//////////"/>
              </a:ext>
            </a:extLst>
          </p:cNvSpPr>
          <p:nvPr/>
        </p:nvSpPr>
        <p:spPr>
          <a:xfrm>
            <a:off x="789305" y="2367915"/>
            <a:ext cx="10332720" cy="16503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 algn="ctr">
              <a:defRPr sz="7200" cap="none">
                <a:latin typeface="Bahnschrift Condensed" pitchFamily="2" charset="-52"/>
                <a:ea typeface="Bahnschrift Condensed" pitchFamily="2" charset="-52"/>
                <a:cs typeface="Bahnschrift Condensed" pitchFamily="2" charset="-52"/>
              </a:defRPr>
            </a:pPr>
            <a:r>
              <a:t>Спасибо за внимание к проекту нашего Гоп-магаза!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wAMAALABAABARwAA+QMAABAAAAAmAAAACAAAAH1w////////"/>
              </a:ext>
            </a:extLst>
          </p:cNvSpPr>
          <p:nvPr>
            <p:ph type="title"/>
          </p:nvPr>
        </p:nvSpPr>
        <p:spPr>
          <a:xfrm>
            <a:off x="609600" y="274320"/>
            <a:ext cx="10972800" cy="371475"/>
          </a:xfr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>
              <a:defRPr sz="3000" cap="none"/>
            </a:pPr>
            <a:r>
              <a:t>Главная страница</a:t>
            </a:r>
          </a:p>
        </p:txBody>
      </p:sp>
      <p:sp>
        <p:nvSpPr>
          <p:cNvPr id="3" name="ТекстСлайда1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wAMAANsEAABARwAAsCUAABAAAAAmAAAACAAAAH1w////////"/>
              </a:ext>
            </a:extLst>
          </p:cNvSpPr>
          <p:nvPr>
            <p:ph type="body" idx="1"/>
          </p:nvPr>
        </p:nvSpPr>
        <p:spPr>
          <a:xfrm>
            <a:off x="609600" y="789305"/>
            <a:ext cx="10972800" cy="5337175"/>
          </a:xfr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4" name="Текстовое поле1"/>
          <p:cNvSpPr txBox="1">
            <a:extLst>
              <a:ext uri="smNativeData">
                <pr:smNativeData xmlns:pr="smNativeData" xmlns="smNativeData" val="SMDATA_15_t/qeZB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Kog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aTUAAEwFAACCRwAAjAcAABAgAAAmAAAACAAAAP//////////"/>
              </a:ext>
            </a:extLst>
          </p:cNvSpPr>
          <p:nvPr/>
        </p:nvSpPr>
        <p:spPr>
          <a:xfrm>
            <a:off x="8682355" y="861060"/>
            <a:ext cx="2941955" cy="365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</a:p>
        </p:txBody>
      </p:sp>
      <p:graphicFrame>
        <p:nvGraphicFramePr>
          <p:cNvPr id="5" name="Объект OLE1"/>
          <p:cNvGraphicFramePr>
            <a:extLst>
              <a:ext uri="smNativeData">
                <pr:smNativeData xmlns:pr="smNativeData" xmlns="smNativeData" val="SMDATA_17_t/qeZBMAAAAlAAAAM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EAAAAjAAAABAAAAGQAAAAXAAAAFAAAAAAAAAAAAAAA/38AAP9/AAAAAAAACQAAAAQAAABFM0U1HgAAAGgAAAAAAAAAAAAAAAAAAAAAAAAAAAAAABAnAAAQJwAAAAAAAAAAAAAAAAAAAAAAAAAAAAAAAAAAAAAAAAAAAAAUAAAAAAAAAMDA/wAAAAAAZAAAADIAAAAAAAAAZAAAAAAAAAB/f38AAAAAACIAAAAYAAAAAAAAAAAAAAAAAAAAAAAAAAAAAAAAAAAAJAAAACQAAAAAAAAABwAAAAAAAAAAAAAAAAAAAAAAAAAAAAAAAAAAAH9/fwAlAAAAWAAAAAAAAAAAAAAAAAAAAAAAAAAAAAAAAAAAAAAAAAAAAAAAAAAAAAAAAAAAAAAAPwAAAAAAAACghgEAAAAAAAAAAAAAAAAADAAAAAEAAAAAAAAAAAAAAAAAAAAfAAAAVAAAALvg4wX///8BAAAAAAAAAAAAAAAAAAAAAAAAAAAAAAAAAAAAAAAAAAAAAAACf39/AICAgAPMzMwAwMD/AH9/fwAAAAAAAAAAAAAAAAD///8AAAAAACEAAAAYAAAAFAAAAJYEAACxBQAAEUcAAAsoAAAQAAAAJgAAAAgAAAD//////////w=="/>
              </a:ext>
            </a:extLst>
          </p:cNvGraphicFramePr>
          <p:nvPr/>
        </p:nvGraphicFramePr>
        <p:xfrm>
          <a:off x="745490" y="925195"/>
          <a:ext cx="10807065" cy="5584190"/>
        </p:xfrm>
        <a:graphic>
          <a:graphicData uri="http://schemas.openxmlformats.org/presentationml/2006/ole">
            <p:oleObj spid="_x0000_s1029" name="Paint.Picture" r:id="rId3" imgW="6502400" imgH="6502400" progId="Paint.Picture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е поле1"/>
          <p:cNvSpPr txBox="1">
            <a:extLst>
              <a:ext uri="smNativeData">
                <pr:smNativeData xmlns:pr="smNativeData" xmlns="smNativeData" val="SMDATA_15_t/qeZB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BIW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iAMAAMwFAACTHQAA7BgAABAgAAAmAAAACAAAAP//////////"/>
              </a:ext>
            </a:extLst>
          </p:cNvSpPr>
          <p:nvPr/>
        </p:nvSpPr>
        <p:spPr>
          <a:xfrm>
            <a:off x="574040" y="942340"/>
            <a:ext cx="4233545" cy="31089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t>Магазин для элитных гопников! Самые четкие товары в ассортименте!</a:t>
            </a:r>
          </a:p>
          <a:p>
            <a:pPr/>
            <a:r>
              <a:t>Дизайн простой и лаконичный. Для упрощения понимания самая выжная информация продублирована (боковая панель + подвал сайта.)</a:t>
            </a:r>
          </a:p>
          <a:p>
            <a:pPr/>
            <a:r>
              <a:t>Также была введена универсальная международная валюта «семки»</a:t>
            </a:r>
          </a:p>
          <a:p>
            <a:pPr/>
            <a:r>
              <a:t>Сайт развернут на хостинге и доступен по адресу: </a:t>
            </a:r>
            <a:r>
              <a:rPr cap="none">
                <a:hlinkClick r:id="rId2"/>
              </a:rPr>
              <a:t>http://elitdressi.ru/</a:t>
            </a:r>
            <a:endParaRPr cap="none">
              <a:hlinkClick r:id="rId2"/>
            </a:endParaRPr>
          </a:p>
          <a:p>
            <a:pPr/>
          </a:p>
        </p:txBody>
      </p:sp>
      <p:sp>
        <p:nvSpPr>
          <p:cNvPr id="3" name="Текстовое поле2"/>
          <p:cNvSpPr txBox="1">
            <a:extLst>
              <a:ext uri="smNativeData">
                <pr:smNativeData xmlns:pr="smNativeData" xmlns="smNativeData" val="SMDATA_15_t/qeZB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NsE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iAMAADUCAACTHQAAZQUAABAgAAAmAAAACAAAAP//////////"/>
              </a:ext>
            </a:extLst>
          </p:cNvSpPr>
          <p:nvPr/>
        </p:nvSpPr>
        <p:spPr>
          <a:xfrm>
            <a:off x="574040" y="358775"/>
            <a:ext cx="4233545" cy="518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rPr sz="2800" cap="none"/>
              <a:t>Описание проекта</a:t>
            </a:r>
            <a:endParaRPr sz="2800" cap="none"/>
          </a:p>
        </p:txBody>
      </p:sp>
      <p:sp>
        <p:nvSpPr>
          <p:cNvPr id="4" name="Текстовое поле3"/>
          <p:cNvSpPr txBox="1">
            <a:extLst>
              <a:ext uri="smNativeData">
                <pr:smNativeData xmlns:pr="smNativeData" xmlns="smNativeData" val="SMDATA_15_t/qeZBMAAAAlAAAAE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BIW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dR4AAL0FAAC3SQAAKRkAABAAAAAmAAAACAAAAP//////////"/>
              </a:ext>
            </a:extLst>
          </p:cNvSpPr>
          <p:nvPr/>
        </p:nvSpPr>
        <p:spPr>
          <a:xfrm>
            <a:off x="4951095" y="932815"/>
            <a:ext cx="7031990" cy="3157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sz="2200" cap="none"/>
            </a:pPr>
            <a:r>
              <a:t>Единый дизайн всех страниц:</a:t>
            </a:r>
          </a:p>
          <a:p>
            <a:pPr>
              <a:buFont typeface="Wingdings" pitchFamily="2" charset="2"/>
              <a:buChar char=""/>
              <a:defRPr sz="2200" cap="none"/>
            </a:pPr>
            <a:r>
              <a:t>справа вертикальное меню</a:t>
            </a:r>
          </a:p>
          <a:p>
            <a:pPr>
              <a:buFont typeface="Wingdings" pitchFamily="2" charset="2"/>
              <a:buChar char=""/>
              <a:defRPr sz="2200" cap="none"/>
            </a:pPr>
            <a:r>
              <a:t>внизу страницы - футер</a:t>
            </a:r>
          </a:p>
          <a:p>
            <a:pPr>
              <a:buFont typeface="Wingdings" pitchFamily="2" charset="2"/>
              <a:buChar char=""/>
              <a:defRPr sz="2200" cap="none"/>
            </a:pPr>
            <a:r>
              <a:t>по центру страницы - таблица с перечнем товаров, в котором:</a:t>
            </a:r>
          </a:p>
          <a:p>
            <a:pPr lvl="1" indent="118745">
              <a:buFont typeface="Wingdings" pitchFamily="2" charset="2"/>
              <a:buChar char=""/>
              <a:defRPr sz="2200" cap="none"/>
            </a:pPr>
            <a:r>
              <a:t>переход на страницу с описанием товара</a:t>
            </a:r>
          </a:p>
          <a:p>
            <a:pPr lvl="1" indent="118745">
              <a:buFont typeface="Wingdings" pitchFamily="2" charset="2"/>
              <a:buChar char=""/>
            </a:pPr>
            <a:r>
              <a:rPr sz="2200" cap="none"/>
              <a:t>кнопка ПРИОБРЕТАЮ!, по которой переход на страницу оформления заказа</a:t>
            </a:r>
            <a:endParaRPr sz="2200" cap="none"/>
          </a:p>
          <a:p>
            <a:pPr/>
          </a:p>
        </p:txBody>
      </p:sp>
      <p:sp>
        <p:nvSpPr>
          <p:cNvPr id="5" name="Текстовое поле4"/>
          <p:cNvSpPr txBox="1">
            <a:extLst>
              <a:ext uri="smNativeData">
                <pr:smNativeData xmlns:pr="smNativeData" xmlns="smNativeData" val="SMDATA_15_t/qeZB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NsE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dR4AABwCAAARRwAATAUAABAgAAAmAAAACAAAAP//////////"/>
              </a:ext>
            </a:extLst>
          </p:cNvSpPr>
          <p:nvPr/>
        </p:nvSpPr>
        <p:spPr>
          <a:xfrm>
            <a:off x="4951095" y="342900"/>
            <a:ext cx="6601460" cy="518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rPr sz="2800" cap="none"/>
              <a:t>Описание страницы index.php</a:t>
            </a:r>
            <a:endParaRPr sz="2800" cap="none"/>
          </a:p>
        </p:txBody>
      </p:sp>
      <p:sp>
        <p:nvSpPr>
          <p:cNvPr id="6" name="Текстовое поле5"/>
          <p:cNvSpPr txBox="1">
            <a:extLst>
              <a:ext uri="smNativeData">
                <pr:smNativeData xmlns:pr="smNativeData" xmlns="smNativeData" val="SMDATA_15_t/qeZB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NsE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FwMAAJoZAACzKwAAyhwAABAgAAAmAAAACAAAAP//////////"/>
              </a:ext>
            </a:extLst>
          </p:cNvSpPr>
          <p:nvPr/>
        </p:nvSpPr>
        <p:spPr>
          <a:xfrm>
            <a:off x="502285" y="4161790"/>
            <a:ext cx="6601460" cy="518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sz="2800" cap="none"/>
            </a:pPr>
            <a:r>
              <a:t>Пример кода</a:t>
            </a:r>
          </a:p>
        </p:txBody>
      </p:sp>
      <p:sp>
        <p:nvSpPr>
          <p:cNvPr id="7" name="Текстовое поле6"/>
          <p:cNvSpPr txBox="1">
            <a:extLst>
              <a:ext uri="smNativeData">
                <pr:smNativeData xmlns:pr="smNativeData" xmlns="smNativeData" val="SMDATA_15_t/qeZBMAAAAlAAAAE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BIW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GAMAAJMdAAApSgAASScAABAAAAAmAAAACAAAAP//////////"/>
              </a:ext>
            </a:extLst>
          </p:cNvSpPr>
          <p:nvPr/>
        </p:nvSpPr>
        <p:spPr>
          <a:xfrm>
            <a:off x="502920" y="4807585"/>
            <a:ext cx="11552555" cy="15786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t>           &lt;title&gt;Гоп-товары!&lt;/title&gt;</a:t>
            </a:r>
          </a:p>
          <a:p>
            <a:pPr/>
            <a:r>
              <a:t>            &lt;h2&gt; МАГАЗ ШМОТЬЯ ДЛЯ ДЕРЖАТЕЛЕЙ РАЙОНА &lt;/h2&gt;</a:t>
            </a:r>
          </a:p>
          <a:p>
            <a:pPr/>
            <a:r>
              <a:t>            &lt;style&gt;</a:t>
            </a:r>
          </a:p>
          <a:p>
            <a:pPr/>
            <a:r>
              <a:t>        /* ПАРАМЕТРЫ ПАЦАНСКОЙ КНОПКИ */</a:t>
            </a:r>
          </a:p>
          <a:p>
            <a:pPr/>
            <a:r>
              <a:t>        button {</a:t>
            </a:r>
          </a:p>
          <a:p>
            <a:pPr/>
            <a:r>
              <a:t>            background-color: blue;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LABAABARwAA+QMAABAAAAAmAAAACAAAAAEAAAAAAAAA"/>
              </a:ext>
            </a:extLst>
          </p:cNvSpPr>
          <p:nvPr>
            <p:ph type="title"/>
          </p:nvPr>
        </p:nvSpPr>
        <p:spPr>
          <a:xfrm>
            <a:off x="609600" y="274320"/>
            <a:ext cx="10972800" cy="371475"/>
          </a:xfrm>
        </p:spPr>
        <p:txBody>
          <a:bodyPr/>
          <a:lstStyle/>
          <a:p>
            <a:pPr>
              <a:defRPr sz="3000" cap="none"/>
            </a:pPr>
            <a:r>
              <a:t>Страница с описанием товаров</a:t>
            </a:r>
          </a:p>
        </p:txBody>
      </p:sp>
      <p:sp>
        <p:nvSpPr>
          <p:cNvPr id="3" name="ТекстСлайда1"/>
          <p:cNvSpPr>
            <a:spLocks noGrp="1" noChangeArrowheads="1"/>
            <a:extLst>
              <a:ext uri="smNativeData">
                <pr:smNativeData xmlns:pr="smNativeData" xmlns="smNativeData" val="SMDATA_15_t/qeZB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NsEAABARwAAsCUAABAAAAAmAAAACAAAAAEAAAAAAAAA"/>
              </a:ext>
            </a:extLst>
          </p:cNvSpPr>
          <p:nvPr>
            <p:ph type="body" idx="1"/>
          </p:nvPr>
        </p:nvSpPr>
        <p:spPr>
          <a:xfrm>
            <a:off x="609600" y="789305"/>
            <a:ext cx="10972800" cy="5337175"/>
          </a:xfrm>
        </p:spPr>
        <p:txBody>
          <a:bodyPr/>
          <a:lstStyle/>
          <a:p>
            <a:pPr/>
          </a:p>
        </p:txBody>
      </p:sp>
      <p:sp>
        <p:nvSpPr>
          <p:cNvPr id="4" name="Текстовое поле1"/>
          <p:cNvSpPr txBox="1">
            <a:extLst>
              <a:ext uri="smNativeData">
                <pr:smNativeData xmlns:pr="smNativeData" xmlns="smNativeData" val="SMDATA_15_t/qeZB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Kog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aTUAAEwFAACCRwAAjAcAABAgAAAmAAAACAAAAP//////////"/>
              </a:ext>
            </a:extLst>
          </p:cNvSpPr>
          <p:nvPr/>
        </p:nvSpPr>
        <p:spPr>
          <a:xfrm>
            <a:off x="8682355" y="861060"/>
            <a:ext cx="2941955" cy="365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</a:p>
        </p:txBody>
      </p:sp>
      <p:graphicFrame>
        <p:nvGraphicFramePr>
          <p:cNvPr id="5" name="Объект OLE1"/>
          <p:cNvGraphicFramePr>
            <a:extLst>
              <a:ext uri="smNativeData">
                <pr:smNativeData xmlns:pr="smNativeData" xmlns="smNativeData" val="SMDATA_17_t/qeZBMAAAAlAAAAM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EAAAAjAAAABAAAAGQAAAAXAAAAFAAAAAAAAAAAAAAA/38AAP9/AAAAAAAACQAAAAQAAAD/////HgAAAGgAAAAAAAAAAAAAAAAAAAAAAAAAAAAAABAnAAAQJwAAAAAAAAAAAAAAAAAAAAAAAAAAAAAAAAAAAAAAAAAAAAAUAAAAAAAAAMDA/wAAAAAAZAAAADIAAAAAAAAAZAAAAAAAAAB/f38AAAAAACIAAAAYAAAAAAAAAAAAAAAAAAAAAAAAAAAAAAAAAAAAJAAAACQAAAAAAAAABwAAAAAAAAAAAAAAAAAAAAAAAAAAAAAAAAAAAH9/fwAlAAAAWAAAAAAAAAAAAAAAAAAAAAAAAAAAAAAAAAAAAAAAAAAAAAAAAAAAAAAAAAAAAAAAPwAAAAAAAACghgEAAAAAAAAAAAAAAAAADAAAAAEAAAAAAAAAAAAAAAAAAAAfAAAAVAAAALvg4wX///8BAAAAAAAAAAAAAAAAAAAAAAAAAAAAAAAAAAAAAAAAAAAAAAACf39/AICAgAPMzMwAwMD/AH9/fwAAAAAAAAAAAAAAAAD///8AAAAAACEAAAAYAAAAFAAAACIBAABqBAAAt0kAAP4pAAAQAAAAJgAAAAgAAAD//////////w=="/>
              </a:ext>
            </a:extLst>
          </p:cNvGraphicFramePr>
          <p:nvPr/>
        </p:nvGraphicFramePr>
        <p:xfrm>
          <a:off x="184150" y="717550"/>
          <a:ext cx="11798935" cy="6108700"/>
        </p:xfrm>
        <a:graphic>
          <a:graphicData uri="http://schemas.openxmlformats.org/presentationml/2006/ole">
            <p:oleObj spid="_x0000_s1029" name="Paint.Picture" r:id="rId3" imgW="6502400" imgH="6502400" progId="Paint.Picture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е поле1"/>
          <p:cNvSpPr txBox="1">
            <a:extLst>
              <a:ext uri="smNativeData">
                <pr:smNativeData xmlns:pr="smNativeData" xmlns="smNativeData" val="SMDATA_15_t/qeZB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BIW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iAMAAMwFAACTHQAA3BMAABAgAAAmAAAACAAAAP//////////"/>
              </a:ext>
            </a:extLst>
          </p:cNvSpPr>
          <p:nvPr/>
        </p:nvSpPr>
        <p:spPr>
          <a:xfrm>
            <a:off x="574040" y="942340"/>
            <a:ext cx="4233545" cy="2286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t>Известно, что гопники не наделены всоким интеллектом. Учитывая этот момент, я создала 2 дополнительные страницы с простым и интуитивно понятным интерфейсом. Попасть на страницы можно перейдя по названию интересующего товара на главной странице. </a:t>
            </a:r>
          </a:p>
        </p:txBody>
      </p:sp>
      <p:sp>
        <p:nvSpPr>
          <p:cNvPr id="3" name="Текстовое поле2"/>
          <p:cNvSpPr txBox="1">
            <a:extLst>
              <a:ext uri="smNativeData">
                <pr:smNativeData xmlns:pr="smNativeData" xmlns="smNativeData" val="SMDATA_15_t/qeZB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NsE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iAMAADUCAACTHQAAZQUAABAgAAAmAAAACAAAAP//////////"/>
              </a:ext>
            </a:extLst>
          </p:cNvSpPr>
          <p:nvPr/>
        </p:nvSpPr>
        <p:spPr>
          <a:xfrm>
            <a:off x="574040" y="358775"/>
            <a:ext cx="4233545" cy="518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rPr sz="2800" cap="none"/>
              <a:t>Предназначение</a:t>
            </a:r>
            <a:endParaRPr sz="2800" cap="none"/>
          </a:p>
        </p:txBody>
      </p:sp>
      <p:sp>
        <p:nvSpPr>
          <p:cNvPr id="4" name="Текстовое поле3"/>
          <p:cNvSpPr txBox="1">
            <a:extLst>
              <a:ext uri="smNativeData">
                <pr:smNativeData xmlns:pr="smNativeData" xmlns="smNativeData" val="SMDATA_15_t/qeZBMAAAAlAAAAE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BIW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dR4AAL0FAAC3SQAAKRkAABAAAAAmAAAACAAAAP//////////"/>
              </a:ext>
            </a:extLst>
          </p:cNvSpPr>
          <p:nvPr/>
        </p:nvSpPr>
        <p:spPr>
          <a:xfrm>
            <a:off x="4951095" y="932815"/>
            <a:ext cx="7031990" cy="3157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sz="2200" cap="none"/>
            </a:pPr>
            <a:r>
              <a:t>Единый дизайн всех страниц:</a:t>
            </a:r>
          </a:p>
          <a:p>
            <a:pPr>
              <a:buFont typeface="Wingdings" pitchFamily="2" charset="2"/>
              <a:buChar char=""/>
              <a:defRPr sz="2200" cap="none"/>
            </a:pPr>
            <a:r>
              <a:t>справа вертикальное меню</a:t>
            </a:r>
          </a:p>
          <a:p>
            <a:pPr>
              <a:buFont typeface="Wingdings" pitchFamily="2" charset="2"/>
              <a:buChar char=""/>
              <a:defRPr sz="2200" cap="none"/>
            </a:pPr>
            <a:r>
              <a:t>внизу страницы - футер</a:t>
            </a:r>
          </a:p>
          <a:p>
            <a:pPr>
              <a:buFont typeface="Wingdings" pitchFamily="2" charset="2"/>
              <a:buChar char=""/>
              <a:defRPr sz="2200" cap="none"/>
            </a:pPr>
            <a:r>
              <a:t>по центру страницы - крупная фотография товара</a:t>
            </a:r>
          </a:p>
          <a:p>
            <a:pPr lvl="1" indent="118745">
              <a:buFont typeface="Wingdings" pitchFamily="2" charset="2"/>
              <a:buChar char=""/>
              <a:defRPr sz="2200" cap="none"/>
            </a:pPr>
            <a:r>
              <a:t>Крупное название</a:t>
            </a:r>
          </a:p>
          <a:p>
            <a:pPr lvl="1" indent="118745">
              <a:buFont typeface="Wingdings" pitchFamily="2" charset="2"/>
              <a:buChar char=""/>
              <a:defRPr sz="2200" cap="none"/>
            </a:pPr>
            <a:r>
              <a:t>Название и призыв купить</a:t>
            </a:r>
          </a:p>
          <a:p>
            <a:pPr/>
          </a:p>
        </p:txBody>
      </p:sp>
      <p:sp>
        <p:nvSpPr>
          <p:cNvPr id="5" name="Текстовое поле4"/>
          <p:cNvSpPr txBox="1">
            <a:extLst>
              <a:ext uri="smNativeData">
                <pr:smNativeData xmlns:pr="smNativeData" xmlns="smNativeData" val="SMDATA_15_t/qeZB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NsE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dR4AABwCAAARRwAATAUAABAgAAAmAAAACAAAAP//////////"/>
              </a:ext>
            </a:extLst>
          </p:cNvSpPr>
          <p:nvPr/>
        </p:nvSpPr>
        <p:spPr>
          <a:xfrm>
            <a:off x="4951095" y="342900"/>
            <a:ext cx="6601460" cy="518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rPr sz="2800" cap="none"/>
              <a:t>Описание страницы kliennt2.html</a:t>
            </a:r>
            <a:endParaRPr sz="2800" cap="none"/>
          </a:p>
        </p:txBody>
      </p:sp>
      <p:sp>
        <p:nvSpPr>
          <p:cNvPr id="6" name="Текстовое поле5"/>
          <p:cNvSpPr txBox="1">
            <a:extLst>
              <a:ext uri="smNativeData">
                <pr:smNativeData xmlns:pr="smNativeData" xmlns="smNativeData" val="SMDATA_15_t/qeZB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NsE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FwMAAJoZAACzKwAAyhwAABAgAAAmAAAACAAAAP//////////"/>
              </a:ext>
            </a:extLst>
          </p:cNvSpPr>
          <p:nvPr/>
        </p:nvSpPr>
        <p:spPr>
          <a:xfrm>
            <a:off x="502285" y="4161790"/>
            <a:ext cx="6601460" cy="518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sz="2800" cap="none"/>
            </a:pPr>
            <a:r>
              <a:t>Пример кода</a:t>
            </a:r>
          </a:p>
        </p:txBody>
      </p:sp>
      <p:sp>
        <p:nvSpPr>
          <p:cNvPr id="7" name="Текстовое поле6"/>
          <p:cNvSpPr txBox="1">
            <a:extLst>
              <a:ext uri="smNativeData">
                <pr:smNativeData xmlns:pr="smNativeData" xmlns="smNativeData" val="SMDATA_15_t/qeZBMAAAAlAAAAE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BIW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GAMAAJMdAAApSgAASScAABAAAAAmAAAACAAAAP//////////"/>
              </a:ext>
            </a:extLst>
          </p:cNvSpPr>
          <p:nvPr/>
        </p:nvSpPr>
        <p:spPr>
          <a:xfrm>
            <a:off x="502920" y="4807585"/>
            <a:ext cx="11552555" cy="15786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t> Реальная кепка!!!</a:t>
            </a:r>
          </a:p>
          <a:p>
            <a:pPr/>
            <a:r>
              <a:t>            &lt;/h2&gt;</a:t>
            </a:r>
          </a:p>
          <a:p>
            <a:pPr/>
            <a:r>
              <a:t>            &lt;p&gt;</a:t>
            </a:r>
          </a:p>
          <a:p>
            <a:pPr/>
            <a:r>
              <a:t>                Насстоящая кепка для настоящих мужиков! +100 к мужицкости!</a:t>
            </a:r>
          </a:p>
          <a:p>
            <a:pPr/>
            <a:r>
              <a:t>                Выбирай ее в Гоп-товарах!</a:t>
            </a:r>
          </a:p>
          <a:p>
            <a:pPr/>
            <a:r>
              <a:t>            &lt;/p&gt;</a:t>
            </a:r>
          </a:p>
          <a:p>
            <a:pPr/>
            <a:r>
              <a:t>            &lt;p&gt;</a:t>
            </a:r>
          </a:p>
          <a:p>
            <a:pPr/>
            <a:r>
              <a:t>                &lt;img src="kepka-1.jpg" width="500" alt="Реальная кепка для реальных пацанов!"/&gt;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е поле1"/>
          <p:cNvSpPr txBox="1">
            <a:extLst>
              <a:ext uri="smNativeData">
                <pr:smNativeData xmlns:pr="smNativeData" xmlns="smNativeData" val="SMDATA_15_t/qeZB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BcDAAD/fwAA/38AAAAAAAAJAAAABAAAAAAE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XAwAAFMBAABbPQAAUwQAABAgAAAmAAAACAAAAP//////////"/>
              </a:ext>
            </a:extLst>
          </p:cNvSpPr>
          <p:nvPr/>
        </p:nvSpPr>
        <p:spPr>
          <a:xfrm>
            <a:off x="2009140" y="215265"/>
            <a:ext cx="7964805" cy="4876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 algn="ctr">
              <a:defRPr sz="2600" cap="none"/>
            </a:pPr>
            <a:r>
              <a:t>Корзина</a:t>
            </a:r>
          </a:p>
        </p:txBody>
      </p:sp>
      <p:graphicFrame>
        <p:nvGraphicFramePr>
          <p:cNvPr id="3" name="Объект OLE1"/>
          <p:cNvGraphicFramePr>
            <a:extLst>
              <a:ext uri="smNativeData">
                <pr:smNativeData xmlns:pr="smNativeData" xmlns="smNativeData" val="SMDATA_17_t/qeZBMAAAAlAAAAM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EAAAAjAAAABAAAAGQAAAAXAAAAFAAAAAAAAAAAAAAA/38AAP9/AAAAAAAACQAAAAQAAAAAAAAAHgAAAGgAAAAAAAAAAAAAAAAAAAAAAAAAAAAAABAnAAAQJwAAAAAAAAAAAAAAAAAAAAAAAAAAAAAAAAAAAAAAAAAAAAAUAAAAAAAAAMDA/wAAAAAAZAAAADIAAAAAAAAAZAAAAAAAAAB/f38AAAAAACIAAAAYAAAAAAAAAAAAAAAAAAAAAAAAAAAAAAAAAAAAJAAAACQAAAAAAAAABwAAAAAAAAAAAAAAAAAAAAAAAAAAAAAAAAAAAH9/fwAlAAAAWAAAAAAAAAAAAAAAAAAAAAAAAAAAAAAAAAAAAAAAAAAAAAAAAAAAAAAAAAAAAAAAPwAAAAAAAACghgEAAAAAAAAAAAAAAAAADAAAAAEAAAAAAAAAAAAAAAAAAAAfAAAAVAAAALvg4wX///8BAAAAAAAAAAAAAAAAAAAAAAAAAAAAAAAAAAAAAAAAAAAAAAACf39/AICAgAPMzMwAwMD/AH9/fwAAAAAAAAAAAAAAAAD///8AAAAAACEAAAAYAAAAFAAAAIgDAAAvBgAA+0MAANkmAAAQAAAAJgAAAAgAAAD//////////w=="/>
              </a:ext>
            </a:extLst>
          </p:cNvGraphicFramePr>
          <p:nvPr/>
        </p:nvGraphicFramePr>
        <p:xfrm>
          <a:off x="574040" y="1005205"/>
          <a:ext cx="10476865" cy="5309870"/>
        </p:xfrm>
        <a:graphic>
          <a:graphicData uri="http://schemas.openxmlformats.org/presentationml/2006/ole">
            <p:oleObj spid="_x0000_s1027" name="Paint.Picture" r:id="rId3" imgW="6502400" imgH="6502400" progId="Paint.Picture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е поле1"/>
          <p:cNvSpPr txBox="1">
            <a:extLst>
              <a:ext uri="smNativeData">
                <pr:smNativeData xmlns:pr="smNativeData" xmlns="smNativeData" val="SMDATA_15_t/qeZB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BIW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iAMAAMwFAACTHQAAzA4AABAgAAAmAAAACAAAAP//////////"/>
              </a:ext>
            </a:extLst>
          </p:cNvSpPr>
          <p:nvPr/>
        </p:nvSpPr>
        <p:spPr>
          <a:xfrm>
            <a:off x="574040" y="942340"/>
            <a:ext cx="4233545" cy="1463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t>Страница, созданная для уточнения деталей заказа. Мы уточняем количество, называем цену (зависит от количества), просим пользователя указать свое имя и контактный телефон</a:t>
            </a:r>
          </a:p>
        </p:txBody>
      </p:sp>
      <p:sp>
        <p:nvSpPr>
          <p:cNvPr id="3" name="Текстовое поле2"/>
          <p:cNvSpPr txBox="1">
            <a:extLst>
              <a:ext uri="smNativeData">
                <pr:smNativeData xmlns:pr="smNativeData" xmlns="smNativeData" val="SMDATA_15_t/qeZB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NsE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iAMAADUCAACTHQAAZQUAABAgAAAmAAAACAAAAP//////////"/>
              </a:ext>
            </a:extLst>
          </p:cNvSpPr>
          <p:nvPr/>
        </p:nvSpPr>
        <p:spPr>
          <a:xfrm>
            <a:off x="574040" y="358775"/>
            <a:ext cx="4233545" cy="518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rPr sz="2800" cap="none"/>
              <a:t>Предназначение</a:t>
            </a:r>
            <a:endParaRPr sz="2800" cap="none"/>
          </a:p>
        </p:txBody>
      </p:sp>
      <p:sp>
        <p:nvSpPr>
          <p:cNvPr id="4" name="Текстовое поле3"/>
          <p:cNvSpPr txBox="1">
            <a:extLst>
              <a:ext uri="smNativeData">
                <pr:smNativeData xmlns:pr="smNativeData" xmlns="smNativeData" val="SMDATA_15_t/qeZBMAAAAlAAAAE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BIW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dR4AAL0FAAC3SQAA+xIAABAAAAAmAAAACAAAAP//////////"/>
              </a:ext>
            </a:extLst>
          </p:cNvSpPr>
          <p:nvPr/>
        </p:nvSpPr>
        <p:spPr>
          <a:xfrm>
            <a:off x="4951095" y="932815"/>
            <a:ext cx="7031990" cy="21526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sz="2200" cap="none"/>
            </a:pPr>
            <a:r>
              <a:t>Единый дизайн всех страниц:</a:t>
            </a:r>
          </a:p>
          <a:p>
            <a:pPr>
              <a:buFont typeface="Wingdings" pitchFamily="2" charset="2"/>
              <a:buChar char=""/>
              <a:defRPr sz="2200" cap="none"/>
            </a:pPr>
            <a:r>
              <a:t>справа вертикальное меню</a:t>
            </a:r>
          </a:p>
          <a:p>
            <a:pPr>
              <a:buFont typeface="Wingdings" pitchFamily="2" charset="2"/>
              <a:buChar char=""/>
              <a:defRPr sz="2200" cap="none"/>
            </a:pPr>
            <a:r>
              <a:t>внизу страницы - футер</a:t>
            </a:r>
          </a:p>
          <a:p>
            <a:pPr>
              <a:buFont typeface="Wingdings" pitchFamily="2" charset="2"/>
              <a:buChar char=""/>
              <a:defRPr sz="2200" cap="none"/>
            </a:pPr>
            <a:r>
              <a:t>по центру страницы - крупная фотография и заголовок</a:t>
            </a:r>
          </a:p>
          <a:p>
            <a:pPr lvl="1" indent="118745">
              <a:buFont typeface="Wingdings" pitchFamily="2" charset="2"/>
              <a:buChar char=""/>
              <a:defRPr sz="2200" cap="none"/>
            </a:pPr>
            <a:r>
              <a:t>Таблица: наименование, цена, количество, ИТОГО</a:t>
            </a:r>
          </a:p>
          <a:p>
            <a:pPr lvl="1" indent="118745">
              <a:buFont typeface="Wingdings" pitchFamily="2" charset="2"/>
              <a:buChar char=""/>
              <a:defRPr sz="2200" cap="none"/>
            </a:pPr>
            <a:r>
              <a:t>Кнопка «заказать звонок» нашего менеджера</a:t>
            </a:r>
          </a:p>
          <a:p>
            <a:pPr/>
          </a:p>
        </p:txBody>
      </p:sp>
      <p:sp>
        <p:nvSpPr>
          <p:cNvPr id="5" name="Текстовое поле4"/>
          <p:cNvSpPr txBox="1">
            <a:extLst>
              <a:ext uri="smNativeData">
                <pr:smNativeData xmlns:pr="smNativeData" xmlns="smNativeData" val="SMDATA_15_t/qeZB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NsE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dR4AABwCAAARRwAATAUAABAgAAAmAAAACAAAAP//////////"/>
              </a:ext>
            </a:extLst>
          </p:cNvSpPr>
          <p:nvPr/>
        </p:nvSpPr>
        <p:spPr>
          <a:xfrm>
            <a:off x="4951095" y="342900"/>
            <a:ext cx="6601460" cy="518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rPr sz="2800" cap="none"/>
              <a:t>Описание страницы gop-corzina.php</a:t>
            </a:r>
            <a:endParaRPr sz="2800" cap="none"/>
          </a:p>
        </p:txBody>
      </p:sp>
      <p:sp>
        <p:nvSpPr>
          <p:cNvPr id="6" name="Текстовое поле5"/>
          <p:cNvSpPr txBox="1">
            <a:extLst>
              <a:ext uri="smNativeData">
                <pr:smNativeData xmlns:pr="smNativeData" xmlns="smNativeData" val="SMDATA_15_t/qeZBMAAAAlAAAAE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NsE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FwMAAGwTAACzKwAAgxYAABAAAAAmAAAACAAAAP//////////"/>
              </a:ext>
            </a:extLst>
          </p:cNvSpPr>
          <p:nvPr/>
        </p:nvSpPr>
        <p:spPr>
          <a:xfrm>
            <a:off x="502285" y="3157220"/>
            <a:ext cx="6601460" cy="5022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sz="2800" cap="none"/>
            </a:pPr>
            <a:r>
              <a:t>Пример кода</a:t>
            </a:r>
          </a:p>
        </p:txBody>
      </p:sp>
      <p:sp>
        <p:nvSpPr>
          <p:cNvPr id="7" name="Текстовое поле6"/>
          <p:cNvSpPr txBox="1">
            <a:extLst>
              <a:ext uri="smNativeData">
                <pr:smNativeData xmlns:pr="smNativeData" xmlns="smNativeData" val="SMDATA_15_t/qeZBMAAAAlAAAAE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BIW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GAMAAGUXAAApSgAAZyYAABAAAAAmAAAACAAAAP//////////"/>
              </a:ext>
            </a:extLst>
          </p:cNvSpPr>
          <p:nvPr/>
        </p:nvSpPr>
        <p:spPr>
          <a:xfrm>
            <a:off x="502920" y="3803015"/>
            <a:ext cx="11552555" cy="24396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t> &lt;?php $id=$_POST["sh"]; $count=$_POST["col"];</a:t>
            </a:r>
          </a:p>
          <a:p>
            <a:pPr/>
            <a:r>
              <a:t>                  $prise = 0; $name=""; </a:t>
            </a:r>
          </a:p>
          <a:p>
            <a:pPr/>
            <a:r>
              <a:t>                  if ($id == "shmotka-1") {</a:t>
            </a:r>
          </a:p>
          <a:p>
            <a:pPr/>
            <a:r>
              <a:t>                    $prise = 300; $name = "Кепка";</a:t>
            </a:r>
          </a:p>
          <a:p>
            <a:pPr/>
            <a:r>
              <a:t>                  } else if ($id == "shmotka-2") {</a:t>
            </a:r>
          </a:p>
          <a:p>
            <a:pPr/>
            <a:r>
              <a:t>                    $prise = 1500; $name = "Штаны";                  </a:t>
            </a:r>
          </a:p>
          <a:p>
            <a:pPr/>
            <a:r>
              <a:t>                  }</a:t>
            </a:r>
          </a:p>
          <a:p>
            <a:pPr/>
            <a:r>
              <a:t>                ?&gt;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OLE1"/>
          <p:cNvGraphicFramePr>
            <a:extLst>
              <a:ext uri="smNativeData">
                <pr:smNativeData xmlns:pr="smNativeData" xmlns="smNativeData" val="SMDATA_17_t/qeZBMAAAAlAAAAM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EAAAAjAAAABAAAAGQAAAAXAAAAFAAAAAAAAAAAAAAA/38AAP9/AAAAAAAACQAAAAQAAABFM0U1HgAAAGgAAAAAAAAAAAAAAAAAAAAAAAAAAAAAABAnAAAQJwAAAAAAAAAAAAAAAAAAAAAAAAAAAAAAAAAAAAAAAAAAAAAUAAAAAAAAAMDA/wAAAAAAZAAAADIAAAAAAAAAZAAAAAAAAAB/f38AAAAAACIAAAAYAAAAAAAAAAAAAAAAAAAAAAAAAAAAAAAAAAAAJAAAACQAAAAAAAAABwAAAAAAAAAAAAAAAAAAAAAAAAAAAAAAAAAAAH9/fwAlAAAAWAAAAAAAAAAAAAAAAAAAAAAAAAAAAAAAAAAAAAAAAAAAAAAAAAAAAAAAAAAAAAAAPwAAAAAAAACghgEAAAAAAAAAAAAAAAAADAAAAAEAAAAAAAAAAAAAAAAAAAAfAAAAVAAAALvg4wX///8BAAAAAAAAAAAAAAAAAAAAAAAAAAAAAAAAAAAAAAAAAAAAAAACf39/AICAgAPMzMwAwMD/AH9/fwAAAAAAAAAAAAAAAAD///8AAAAAACEAAAAYAAAAFAAAAJMAAABqBAAARkkAAAgqAAAQAAAAJgAAAAgAAAD//////////w=="/>
              </a:ext>
            </a:extLst>
          </p:cNvGraphicFramePr>
          <p:nvPr/>
        </p:nvGraphicFramePr>
        <p:xfrm>
          <a:off x="93345" y="717550"/>
          <a:ext cx="11817985" cy="6115050"/>
        </p:xfrm>
        <a:graphic>
          <a:graphicData uri="http://schemas.openxmlformats.org/presentationml/2006/ole">
            <p:oleObj spid="_x0000_s1026" name="Paint.Picture" r:id="rId3" imgW="6502400" imgH="6502400" progId="Paint.Picture">
              <p:embed/>
            </p:oleObj>
          </a:graphicData>
        </a:graphic>
      </p:graphicFrame>
      <p:sp>
        <p:nvSpPr>
          <p:cNvPr id="3" name="Текстовое поле1"/>
          <p:cNvSpPr txBox="1">
            <a:extLst>
              <a:ext uri="smNativeData">
                <pr:smNativeData xmlns:pr="smNativeData" xmlns="smNativeData" val="SMDATA_15_t/qeZB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DUC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kQ4AAFMBAAC8NgAAkwMAABAgAAAmAAAACAAAAP//////////"/>
              </a:ext>
            </a:extLst>
          </p:cNvSpPr>
          <p:nvPr/>
        </p:nvSpPr>
        <p:spPr>
          <a:xfrm>
            <a:off x="2367915" y="215265"/>
            <a:ext cx="6529705" cy="365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 algn="ctr"/>
            <a:r>
              <a:t>Страница подтверждения заказа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е поле1"/>
          <p:cNvSpPr txBox="1">
            <a:extLst>
              <a:ext uri="smNativeData">
                <pr:smNativeData xmlns:pr="smNativeData" xmlns="smNativeData" val="SMDATA_15_t/qeZBMAAAAlAAAAE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BIW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iAMAALUCAACTHQAA6wsAABAAAAAmAAAACAAAAP//////////"/>
              </a:ext>
            </a:extLst>
          </p:cNvSpPr>
          <p:nvPr/>
        </p:nvSpPr>
        <p:spPr>
          <a:xfrm>
            <a:off x="574040" y="440055"/>
            <a:ext cx="4233545" cy="1497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t>Страница сообщает клиенту, что мы получили его заказ. Также она информирует менеджера о новом поступившем заказе чрез отправку e-mail</a:t>
            </a:r>
          </a:p>
          <a:p>
            <a:pPr/>
            <a:r>
              <a:t>(Следующий релиз)</a:t>
            </a:r>
          </a:p>
        </p:txBody>
      </p:sp>
      <p:sp>
        <p:nvSpPr>
          <p:cNvPr id="3" name="Текстовое поле2"/>
          <p:cNvSpPr txBox="1">
            <a:extLst>
              <a:ext uri="smNativeData">
                <pr:smNativeData xmlns:pr="smNativeData" xmlns="smNativeData" val="SMDATA_15_t/qeZBMAAAAlAAAAE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NsE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iAMAAP////+THQAAFwMAABAAAAAmAAAACAAAAP//////////"/>
              </a:ext>
            </a:extLst>
          </p:cNvSpPr>
          <p:nvPr/>
        </p:nvSpPr>
        <p:spPr>
          <a:xfrm>
            <a:off x="574040" y="-635"/>
            <a:ext cx="4233545" cy="5029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rPr sz="2800" cap="none"/>
              <a:t>Предназначение</a:t>
            </a:r>
            <a:endParaRPr sz="2800" cap="none"/>
          </a:p>
        </p:txBody>
      </p:sp>
      <p:sp>
        <p:nvSpPr>
          <p:cNvPr id="4" name="Текстовое поле3"/>
          <p:cNvSpPr txBox="1">
            <a:extLst>
              <a:ext uri="smNativeData">
                <pr:smNativeData xmlns:pr="smNativeData" xmlns="smNativeData" val="SMDATA_15_t/qeZBMAAAAlAAAAE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BIW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vh8AAKYCAAAASwAAkQ4AABAAAAAmAAAACAAAAP//////////"/>
              </a:ext>
            </a:extLst>
          </p:cNvSpPr>
          <p:nvPr/>
        </p:nvSpPr>
        <p:spPr>
          <a:xfrm>
            <a:off x="5160010" y="430530"/>
            <a:ext cx="7031990" cy="19373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sz="2200" cap="none"/>
            </a:pPr>
            <a:r>
              <a:t>Единый дизайн всех страниц:</a:t>
            </a:r>
          </a:p>
          <a:p>
            <a:pPr>
              <a:buFont typeface="Wingdings" pitchFamily="2" charset="2"/>
              <a:buChar char=""/>
              <a:defRPr sz="2200" cap="none"/>
            </a:pPr>
            <a:r>
              <a:t>справа вертикальное меню</a:t>
            </a:r>
          </a:p>
          <a:p>
            <a:pPr>
              <a:buFont typeface="Wingdings" pitchFamily="2" charset="2"/>
              <a:buChar char=""/>
              <a:defRPr sz="2200" cap="none"/>
            </a:pPr>
            <a:r>
              <a:t>внизу страницы - футер	</a:t>
            </a:r>
          </a:p>
          <a:p>
            <a:pPr lvl="1">
              <a:buFont typeface="Wingdings" pitchFamily="2" charset="2"/>
              <a:buChar char=""/>
              <a:defRPr sz="2200" cap="none"/>
            </a:pPr>
            <a:r>
              <a:t>Фотография для привлечения внимания,</a:t>
            </a:r>
          </a:p>
          <a:p>
            <a:pPr lvl="1">
              <a:defRPr sz="2200" cap="none"/>
            </a:pPr>
            <a:r>
              <a:t>указывается имя пользователя и его номер с предыдущей страницы</a:t>
            </a:r>
          </a:p>
        </p:txBody>
      </p:sp>
      <p:sp>
        <p:nvSpPr>
          <p:cNvPr id="5" name="Текстовое поле4"/>
          <p:cNvSpPr txBox="1">
            <a:extLst>
              <a:ext uri="smNativeData">
                <pr:smNativeData xmlns:pr="smNativeData" xmlns="smNativeData" val="SMDATA_15_t/qeZB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NsE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kx0AAOf///8vRgAAFwMAABAgAAAmAAAACAAAAP//////////"/>
              </a:ext>
            </a:extLst>
          </p:cNvSpPr>
          <p:nvPr/>
        </p:nvSpPr>
        <p:spPr>
          <a:xfrm>
            <a:off x="4807585" y="-15875"/>
            <a:ext cx="6601460" cy="518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rPr sz="2800" cap="none"/>
              <a:t>Описание страницы gop-stop.php</a:t>
            </a:r>
            <a:endParaRPr sz="2800" cap="none"/>
          </a:p>
        </p:txBody>
      </p:sp>
      <p:sp>
        <p:nvSpPr>
          <p:cNvPr id="6" name="Текстовое поле5"/>
          <p:cNvSpPr txBox="1">
            <a:extLst>
              <a:ext uri="smNativeData">
                <pr:smNativeData xmlns:pr="smNativeData" xmlns="smNativeData" val="SMDATA_15_t/qeZBMAAAAlAAAAE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NsE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FwMAAHoLAACTHQAAkQ4AABAAAAAmAAAACAAAAP//////////"/>
              </a:ext>
            </a:extLst>
          </p:cNvSpPr>
          <p:nvPr/>
        </p:nvSpPr>
        <p:spPr>
          <a:xfrm>
            <a:off x="502285" y="1865630"/>
            <a:ext cx="4305300" cy="5022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sz="2800" cap="none"/>
            </a:pPr>
            <a:r>
              <a:t>Пример кода</a:t>
            </a:r>
          </a:p>
        </p:txBody>
      </p:sp>
      <p:sp>
        <p:nvSpPr>
          <p:cNvPr id="7" name="Текстовое поле6"/>
          <p:cNvSpPr txBox="1">
            <a:extLst>
              <a:ext uri="smNativeData">
                <pr:smNativeData xmlns:pr="smNativeData" xmlns="smNativeData" val="SMDATA_15_t/qeZBMAAAAlAAAAE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BIW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NQIAAJEOAABGSQAA/SEAABAAAAAmAAAACAAAAP//////////"/>
              </a:ext>
            </a:extLst>
          </p:cNvSpPr>
          <p:nvPr/>
        </p:nvSpPr>
        <p:spPr>
          <a:xfrm>
            <a:off x="358775" y="2367915"/>
            <a:ext cx="11552555" cy="3157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t>&lt;?php</a:t>
            </a:r>
          </a:p>
          <a:p>
            <a:pPr/>
            <a:r>
              <a:t>echo "&lt;!DOCTYPE html&gt;";</a:t>
            </a:r>
          </a:p>
          <a:p>
            <a:pPr/>
            <a:r>
              <a:t>echo"&lt;html&gt;</a:t>
            </a:r>
          </a:p>
          <a:p>
            <a:pPr/>
            <a:r>
              <a:t>    &lt;head&gt;</a:t>
            </a:r>
          </a:p>
          <a:p>
            <a:pPr/>
            <a:r>
              <a:t>        &lt;body&gt;";</a:t>
            </a:r>
          </a:p>
          <a:p>
            <a:pPr/>
            <a:r>
              <a:t>            $name=$_POST["name"];</a:t>
            </a:r>
          </a:p>
          <a:p>
            <a:pPr/>
            <a:r>
              <a:t>            echo "&lt;h2&gt;Спасибо за ваш заказ, брат " ;</a:t>
            </a:r>
          </a:p>
          <a:p>
            <a:pPr/>
            <a:r>
              <a:t>            echo $name;</a:t>
            </a:r>
          </a:p>
          <a:p>
            <a:pPr/>
            <a:r>
              <a:t>            echo "! Наш менеджер - ровный пацан Ашот перезвонит на ваш номер  ";</a:t>
            </a:r>
          </a:p>
          <a:p>
            <a:pPr/>
            <a:r>
              <a:t>            $phone=$_POST["phone"];</a:t>
            </a:r>
          </a:p>
          <a:p>
            <a:pPr/>
            <a:r>
              <a:t>            echo $phone;</a:t>
            </a:r>
          </a:p>
          <a:p>
            <a:pPr/>
            <a:r>
              <a:t>            echo " в течении 10 минут для подтверждения заказа&lt;/h2&gt;";</a:t>
            </a:r>
          </a:p>
          <a:p>
            <a:pPr/>
            <a:r>
              <a:t>  echo"&lt;/body&gt;</a:t>
            </a:r>
          </a:p>
          <a:p>
            <a:pPr/>
            <a:r>
              <a:t>    &lt;/head&gt;</a:t>
            </a:r>
          </a:p>
          <a:p>
            <a:pPr/>
            <a:r>
              <a:t>&lt;/html&gt;"</a:t>
            </a:r>
          </a:p>
          <a:p>
            <a:pPr/>
            <a:r>
              <a:t>?&gt;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535379"/>
      </a:accent3>
      <a:accent4>
        <a:srgbClr val="737359"/>
      </a:accent4>
      <a:accent5>
        <a:srgbClr val="939339"/>
      </a:accent5>
      <a:accent6>
        <a:srgbClr val="B3B319"/>
      </a:accent6>
      <a:hlink>
        <a:srgbClr val="009999"/>
      </a:hlink>
      <a:folHlink>
        <a:srgbClr val="99CC00"/>
      </a:folHlink>
    </a:clrScheme>
    <a:fontScheme name="Presentation">
      <a:majorFont>
        <a:latin typeface="Calibri"/>
        <a:ea typeface="SimSun"/>
        <a:cs typeface="Times New Roman"/>
      </a:majorFont>
      <a:minorFont>
        <a:latin typeface="Calibri"/>
        <a:ea typeface="SimSun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DF7986"/>
        </a:accent3>
        <a:accent4>
          <a:srgbClr val="BF59A6"/>
        </a:accent4>
        <a:accent5>
          <a:srgbClr val="9F39C6"/>
        </a:accent5>
        <a:accent6>
          <a:srgbClr val="7F19E6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ACACDF"/>
        </a:accent3>
        <a:accent4>
          <a:srgbClr val="9C9CBF"/>
        </a:accent4>
        <a:accent5>
          <a:srgbClr val="7C7C9F"/>
        </a:accent5>
        <a:accent6>
          <a:srgbClr val="5C5C7F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6DA6DF"/>
        </a:accent3>
        <a:accent4>
          <a:srgbClr val="4D86BF"/>
        </a:accent4>
        <a:accent5>
          <a:srgbClr val="2D669F"/>
        </a:accent5>
        <a:accent6>
          <a:srgbClr val="0D467F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53ACAC"/>
        </a:accent3>
        <a:accent4>
          <a:srgbClr val="738C8C"/>
        </a:accent4>
        <a:accent5>
          <a:srgbClr val="936C6C"/>
        </a:accent5>
        <a:accent6>
          <a:srgbClr val="B34C4C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6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6D8FA7"/>
        </a:accent3>
        <a:accent4>
          <a:srgbClr val="8DAF87"/>
        </a:accent4>
        <a:accent5>
          <a:srgbClr val="ADCF67"/>
        </a:accent5>
        <a:accent6>
          <a:srgbClr val="CDEF47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7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9E9980"/>
        </a:accent3>
        <a:accent4>
          <a:srgbClr val="7EB9A0"/>
        </a:accent4>
        <a:accent5>
          <a:srgbClr val="5EC9C0"/>
        </a:accent5>
        <a:accent6>
          <a:srgbClr val="3EE9E0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8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209020"/>
        </a:accent3>
        <a:accent4>
          <a:srgbClr val="407040"/>
        </a:accent4>
        <a:accent5>
          <a:srgbClr val="605060"/>
        </a:accent5>
        <a:accent6>
          <a:srgbClr val="80308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9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666A6B"/>
        </a:accent3>
        <a:accent4>
          <a:srgbClr val="864A8B"/>
        </a:accent4>
        <a:accent5>
          <a:srgbClr val="A62AAB"/>
        </a:accent5>
        <a:accent6>
          <a:srgbClr val="C60ACB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0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A07E88"/>
        </a:accent3>
        <a:accent4>
          <a:srgbClr val="C05E68"/>
        </a:accent4>
        <a:accent5>
          <a:srgbClr val="E03E48"/>
        </a:accent5>
        <a:accent6>
          <a:srgbClr val="FF1E28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1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8686DF"/>
        </a:accent3>
        <a:accent4>
          <a:srgbClr val="A6A6BF"/>
        </a:accent4>
        <a:accent5>
          <a:srgbClr val="C6C69F"/>
        </a:accent5>
        <a:accent6>
          <a:srgbClr val="E6E67F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2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8F7F4F"/>
        </a:accent3>
        <a:accent4>
          <a:srgbClr val="6F9F6F"/>
        </a:accent4>
        <a:accent5>
          <a:srgbClr val="4FBF8F"/>
        </a:accent5>
        <a:accent6>
          <a:srgbClr val="2FDFAF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>Ольга</cp:lastModifiedBy>
  <cp:revision>0</cp:revision>
  <dcterms:created xsi:type="dcterms:W3CDTF">2023-06-28T09:12:02Z</dcterms:created>
  <dcterms:modified xsi:type="dcterms:W3CDTF">2023-06-30T15:54:31Z</dcterms:modified>
</cp:coreProperties>
</file>